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p:regular r:id="rId29"/>
      <p:bold r:id="rId30"/>
      <p:italic r:id="rId31"/>
      <p:boldItalic r:id="rId32"/>
    </p:embeddedFont>
    <p:embeddedFont>
      <p:font typeface="Lato"/>
      <p:regular r:id="rId33"/>
      <p:bold r:id="rId34"/>
      <p:italic r:id="rId35"/>
      <p:boldItalic r:id="rId36"/>
    </p:embeddedFont>
    <p:embeddedFont>
      <p:font typeface="Fira Sans"/>
      <p:regular r:id="rId37"/>
      <p:bold r:id="rId38"/>
      <p:italic r:id="rId39"/>
      <p:boldItalic r:id="rId40"/>
    </p:embeddedFont>
    <p:embeddedFont>
      <p:font typeface="Big Shoulders Text"/>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9668BC-E5B1-4F34-B4B0-7A0FB24C4594}">
  <a:tblStyle styleId="{2C9668BC-E5B1-4F34-B4B0-7A0FB24C459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boldItalic.fntdata"/><Relationship Id="rId20" Type="http://schemas.openxmlformats.org/officeDocument/2006/relationships/slide" Target="slides/slide14.xml"/><Relationship Id="rId42" Type="http://schemas.openxmlformats.org/officeDocument/2006/relationships/font" Target="fonts/BigShouldersText-bold.fntdata"/><Relationship Id="rId41" Type="http://schemas.openxmlformats.org/officeDocument/2006/relationships/font" Target="fonts/BigShouldersText-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37" Type="http://schemas.openxmlformats.org/officeDocument/2006/relationships/font" Target="fonts/FiraSans-regular.fntdata"/><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39" Type="http://schemas.openxmlformats.org/officeDocument/2006/relationships/font" Target="fonts/FiraSans-italic.fntdata"/><Relationship Id="rId16" Type="http://schemas.openxmlformats.org/officeDocument/2006/relationships/slide" Target="slides/slide10.xml"/><Relationship Id="rId38" Type="http://schemas.openxmlformats.org/officeDocument/2006/relationships/font" Target="fonts/Fira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919702dec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919702dec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11e31825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511e31825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110c48304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110c48304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110c48304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110c4830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11e318255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511e318255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110c4830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110c4830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110c48304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110c48304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110c48304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110c48304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110c48304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110c48304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110c48304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5110c48304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110c48304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5110c48304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5110c4830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5110c4830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110c48304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110c48304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119b3d2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119b3d2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110c48304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5110c48304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110c4830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110c4830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110c4830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5110c4830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110c4830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110c4830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11e31825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11e31825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11e318255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11e318255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11e31825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11e31825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110c48304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110c48304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nvSpPr>
        <p:spPr>
          <a:xfrm>
            <a:off x="352450" y="285175"/>
            <a:ext cx="5540700" cy="10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highlight>
                  <a:srgbClr val="FFFFFF"/>
                </a:highlight>
                <a:latin typeface="Fira Sans"/>
                <a:ea typeface="Fira Sans"/>
                <a:cs typeface="Fira Sans"/>
                <a:sym typeface="Fira Sans"/>
              </a:rPr>
              <a:t>Healthcare Infographics</a:t>
            </a:r>
            <a:endParaRPr b="1" sz="2800">
              <a:latin typeface="Fira Sans"/>
              <a:ea typeface="Fira Sans"/>
              <a:cs typeface="Fira Sans"/>
              <a:sym typeface="Fira Sans"/>
            </a:endParaRPr>
          </a:p>
        </p:txBody>
      </p:sp>
    </p:spTree>
  </p:cSld>
  <p:clrMapOvr>
    <a:masterClrMapping/>
  </p:clrMapOvr>
  <p:extLst>
    <p:ext uri="{DCECCB84-F9BA-43D5-87BE-67443E8EF086}">
      <p15:sldGuideLst>
        <p15:guide id="1" orient="horz" pos="257">
          <p15:clr>
            <a:srgbClr val="FA7B17"/>
          </p15:clr>
        </p15:guide>
        <p15:guide id="2" pos="288">
          <p15:clr>
            <a:srgbClr val="FA7B17"/>
          </p15:clr>
        </p15:guide>
        <p15:guide id="3" orient="horz" pos="2983">
          <p15:clr>
            <a:srgbClr val="FA7B17"/>
          </p15:clr>
        </p15:guide>
        <p15:guide id="4" pos="547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hat.chatgptdemo.net/"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hat.chatgptdemo.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rive.google.com/file/d/1Z4d1nfMCmSULXIC_vpIkY82Tv-SX8RMh/view"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3"/>
          <p:cNvSpPr txBox="1"/>
          <p:nvPr/>
        </p:nvSpPr>
        <p:spPr>
          <a:xfrm>
            <a:off x="2581550" y="517875"/>
            <a:ext cx="4766100" cy="947100"/>
          </a:xfrm>
          <a:prstGeom prst="rect">
            <a:avLst/>
          </a:prstGeom>
          <a:noFill/>
          <a:ln>
            <a:noFill/>
          </a:ln>
          <a:effectLst>
            <a:outerShdw blurRad="57150" rotWithShape="0" algn="bl" dir="18540000" dist="561975">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5200">
                <a:latin typeface="Fira Sans"/>
                <a:ea typeface="Fira Sans"/>
                <a:cs typeface="Fira Sans"/>
                <a:sym typeface="Fira Sans"/>
              </a:rPr>
              <a:t>Infinity Week</a:t>
            </a:r>
            <a:endParaRPr b="1" sz="5200">
              <a:latin typeface="Fira Sans"/>
              <a:ea typeface="Fira Sans"/>
              <a:cs typeface="Fira Sans"/>
              <a:sym typeface="Fira Sans"/>
            </a:endParaRPr>
          </a:p>
          <a:p>
            <a:pPr indent="0" lvl="0" marL="0" rtl="0" algn="l">
              <a:spcBef>
                <a:spcPts val="0"/>
              </a:spcBef>
              <a:spcAft>
                <a:spcPts val="0"/>
              </a:spcAft>
              <a:buNone/>
            </a:pPr>
            <a:r>
              <a:t/>
            </a:r>
            <a:endParaRPr b="1" sz="3800">
              <a:latin typeface="Fira Sans"/>
              <a:ea typeface="Fira Sans"/>
              <a:cs typeface="Fira Sans"/>
              <a:sym typeface="Fira Sans"/>
            </a:endParaRPr>
          </a:p>
          <a:p>
            <a:pPr indent="0" lvl="0" marL="0" rtl="0" algn="l">
              <a:spcBef>
                <a:spcPts val="0"/>
              </a:spcBef>
              <a:spcAft>
                <a:spcPts val="0"/>
              </a:spcAft>
              <a:buNone/>
            </a:pPr>
            <a:r>
              <a:t/>
            </a:r>
            <a:endParaRPr b="1" sz="3800">
              <a:latin typeface="Fira Sans"/>
              <a:ea typeface="Fira Sans"/>
              <a:cs typeface="Fira Sans"/>
              <a:sym typeface="Fira Sans"/>
            </a:endParaRPr>
          </a:p>
        </p:txBody>
      </p:sp>
      <p:cxnSp>
        <p:nvCxnSpPr>
          <p:cNvPr id="54" name="Google Shape;54;p13"/>
          <p:cNvCxnSpPr/>
          <p:nvPr/>
        </p:nvCxnSpPr>
        <p:spPr>
          <a:xfrm>
            <a:off x="608250" y="1665725"/>
            <a:ext cx="7961700" cy="300"/>
          </a:xfrm>
          <a:prstGeom prst="straightConnector1">
            <a:avLst/>
          </a:prstGeom>
          <a:noFill/>
          <a:ln cap="flat" cmpd="sng" w="9525">
            <a:solidFill>
              <a:schemeClr val="dk2"/>
            </a:solidFill>
            <a:prstDash val="solid"/>
            <a:round/>
            <a:headEnd len="med" w="med" type="none"/>
            <a:tailEnd len="med" w="med" type="none"/>
          </a:ln>
          <a:effectLst>
            <a:outerShdw blurRad="57150" rotWithShape="0" algn="bl" dir="5400000" dist="19050">
              <a:srgbClr val="000000">
                <a:alpha val="50000"/>
              </a:srgbClr>
            </a:outerShdw>
          </a:effectLst>
        </p:spPr>
      </p:cxnSp>
      <p:sp>
        <p:nvSpPr>
          <p:cNvPr id="55" name="Google Shape;55;p13"/>
          <p:cNvSpPr txBox="1"/>
          <p:nvPr/>
        </p:nvSpPr>
        <p:spPr>
          <a:xfrm>
            <a:off x="3078750" y="1849325"/>
            <a:ext cx="29865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ira Sans"/>
                <a:ea typeface="Fira Sans"/>
                <a:cs typeface="Fira Sans"/>
                <a:sym typeface="Fira Sans"/>
              </a:rPr>
              <a:t>B2 Friday - The Future of Medicine</a:t>
            </a:r>
            <a:r>
              <a:rPr lang="en">
                <a:latin typeface="Fira Sans"/>
                <a:ea typeface="Fira Sans"/>
                <a:cs typeface="Fira Sans"/>
                <a:sym typeface="Fira Sans"/>
              </a:rPr>
              <a:t> </a:t>
            </a:r>
            <a:endParaRPr>
              <a:latin typeface="Fira Sans"/>
              <a:ea typeface="Fira Sans"/>
              <a:cs typeface="Fira Sans"/>
              <a:sym typeface="Fira Sans"/>
            </a:endParaRPr>
          </a:p>
        </p:txBody>
      </p:sp>
      <p:pic>
        <p:nvPicPr>
          <p:cNvPr id="56" name="Google Shape;56;p13"/>
          <p:cNvPicPr preferRelativeResize="0"/>
          <p:nvPr/>
        </p:nvPicPr>
        <p:blipFill>
          <a:blip r:embed="rId3">
            <a:alphaModFix/>
          </a:blip>
          <a:stretch>
            <a:fillRect/>
          </a:stretch>
        </p:blipFill>
        <p:spPr>
          <a:xfrm>
            <a:off x="0" y="2249525"/>
            <a:ext cx="5112000" cy="2894100"/>
          </a:xfrm>
          <a:prstGeom prst="flowChartDelay">
            <a:avLst/>
          </a:prstGeom>
          <a:noFill/>
          <a:ln>
            <a:noFill/>
          </a:ln>
        </p:spPr>
      </p:pic>
      <p:pic>
        <p:nvPicPr>
          <p:cNvPr id="57" name="Google Shape;57;p13"/>
          <p:cNvPicPr preferRelativeResize="0"/>
          <p:nvPr/>
        </p:nvPicPr>
        <p:blipFill>
          <a:blip r:embed="rId4">
            <a:alphaModFix/>
          </a:blip>
          <a:stretch>
            <a:fillRect/>
          </a:stretch>
        </p:blipFill>
        <p:spPr>
          <a:xfrm>
            <a:off x="4727675" y="2285950"/>
            <a:ext cx="4416300" cy="3026700"/>
          </a:xfrm>
          <a:prstGeom prst="parallelogram">
            <a:avLst>
              <a:gd fmla="val 25000"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239025" y="1839150"/>
            <a:ext cx="4455300" cy="3084600"/>
          </a:xfrm>
          <a:prstGeom prst="rect">
            <a:avLst/>
          </a:prstGeom>
        </p:spPr>
        <p:txBody>
          <a:bodyPr anchorCtr="0" anchor="ctr" bIns="91425" lIns="91425" spcFirstLastPara="1" rIns="91425" wrap="square" tIns="91425">
            <a:noAutofit/>
          </a:bodyPr>
          <a:lstStyle/>
          <a:p>
            <a:pPr indent="-311150" lvl="0" marL="647700" marR="190500" rtl="0" algn="l">
              <a:lnSpc>
                <a:spcPct val="115000"/>
              </a:lnSpc>
              <a:spcBef>
                <a:spcPts val="110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The advent</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This is the next-generation</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unveiled only</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provide surgeons with critical, life- saving</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We need to start understanding and</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ChatGPT-4 will become invaluable</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all the world's medical knowledge at</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AI is not yet a panacea for</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sound</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they cautioned against using AI without</a:t>
            </a:r>
            <a:endParaRPr sz="1100">
              <a:solidFill>
                <a:srgbClr val="222222"/>
              </a:solidFill>
              <a:highlight>
                <a:srgbClr val="FADDFE"/>
              </a:highlight>
              <a:latin typeface="Lato"/>
              <a:ea typeface="Lato"/>
              <a:cs typeface="Lato"/>
              <a:sym typeface="Lato"/>
            </a:endParaRPr>
          </a:p>
          <a:p>
            <a:pPr indent="0" lvl="0" marL="0" marR="190500" rtl="0" algn="l">
              <a:lnSpc>
                <a:spcPct val="115000"/>
              </a:lnSpc>
              <a:spcBef>
                <a:spcPts val="1100"/>
              </a:spcBef>
              <a:spcAft>
                <a:spcPts val="0"/>
              </a:spcAft>
              <a:buNone/>
            </a:pPr>
            <a:r>
              <a:t/>
            </a:r>
            <a:endParaRPr sz="1100">
              <a:solidFill>
                <a:srgbClr val="222222"/>
              </a:solidFill>
              <a:highlight>
                <a:srgbClr val="FADDFE"/>
              </a:highlight>
              <a:latin typeface="Lato"/>
              <a:ea typeface="Lato"/>
              <a:cs typeface="Lato"/>
              <a:sym typeface="Lato"/>
            </a:endParaRPr>
          </a:p>
          <a:p>
            <a:pPr indent="0" lvl="0" marL="0" marR="190500" rtl="0" algn="l">
              <a:lnSpc>
                <a:spcPct val="115000"/>
              </a:lnSpc>
              <a:spcBef>
                <a:spcPts val="1100"/>
              </a:spcBef>
              <a:spcAft>
                <a:spcPts val="0"/>
              </a:spcAft>
              <a:buNone/>
            </a:pPr>
            <a:r>
              <a:t/>
            </a:r>
            <a:endParaRPr sz="1100">
              <a:solidFill>
                <a:srgbClr val="222222"/>
              </a:solidFill>
              <a:highlight>
                <a:srgbClr val="FADDFE"/>
              </a:highlight>
              <a:latin typeface="Lato"/>
              <a:ea typeface="Lato"/>
              <a:cs typeface="Lato"/>
              <a:sym typeface="Lato"/>
            </a:endParaRPr>
          </a:p>
          <a:p>
            <a:pPr indent="0" lvl="0" marL="0" rtl="0" algn="ctr">
              <a:spcBef>
                <a:spcPts val="1100"/>
              </a:spcBef>
              <a:spcAft>
                <a:spcPts val="0"/>
              </a:spcAft>
              <a:buNone/>
            </a:pPr>
            <a:r>
              <a:t/>
            </a:r>
            <a:endParaRPr/>
          </a:p>
        </p:txBody>
      </p:sp>
      <p:sp>
        <p:nvSpPr>
          <p:cNvPr id="182" name="Google Shape;182;p22"/>
          <p:cNvSpPr txBox="1"/>
          <p:nvPr/>
        </p:nvSpPr>
        <p:spPr>
          <a:xfrm>
            <a:off x="4872050" y="1572700"/>
            <a:ext cx="3359100" cy="2455800"/>
          </a:xfrm>
          <a:prstGeom prst="rect">
            <a:avLst/>
          </a:prstGeom>
          <a:noFill/>
          <a:ln>
            <a:noFill/>
          </a:ln>
        </p:spPr>
        <p:txBody>
          <a:bodyPr anchorCtr="0" anchor="t" bIns="91425" lIns="91425" spcFirstLastPara="1" rIns="91425" wrap="square" tIns="91425">
            <a:spAutoFit/>
          </a:bodyPr>
          <a:lstStyle/>
          <a:p>
            <a:pPr indent="-311150" lvl="0" marL="647700" marR="190500" rtl="0" algn="l">
              <a:lnSpc>
                <a:spcPct val="115000"/>
              </a:lnSpc>
              <a:spcBef>
                <a:spcPts val="110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to medical practitioners</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advice and information</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medical advice</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human supervision</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version of the chatbot</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all medical complications</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of AI</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discussing AI's potential</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your disposal</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lphaLcPeriod"/>
            </a:pPr>
            <a:r>
              <a:rPr lang="en" sz="1300">
                <a:solidFill>
                  <a:srgbClr val="222222"/>
                </a:solidFill>
                <a:highlight>
                  <a:srgbClr val="FADDFE"/>
                </a:highlight>
                <a:latin typeface="Fira Sans"/>
                <a:ea typeface="Fira Sans"/>
                <a:cs typeface="Fira Sans"/>
                <a:sym typeface="Fira Sans"/>
              </a:rPr>
              <a:t>four months ago</a:t>
            </a:r>
            <a:endParaRPr sz="1600">
              <a:latin typeface="Fira Sans"/>
              <a:ea typeface="Fira Sans"/>
              <a:cs typeface="Fira Sans"/>
              <a:sym typeface="Fira Sans"/>
            </a:endParaRPr>
          </a:p>
        </p:txBody>
      </p:sp>
      <p:sp>
        <p:nvSpPr>
          <p:cNvPr id="183" name="Google Shape;183;p22"/>
          <p:cNvSpPr txBox="1"/>
          <p:nvPr/>
        </p:nvSpPr>
        <p:spPr>
          <a:xfrm>
            <a:off x="681350" y="337275"/>
            <a:ext cx="7218600" cy="879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1100"/>
              </a:spcBef>
              <a:spcAft>
                <a:spcPts val="0"/>
              </a:spcAft>
              <a:buNone/>
            </a:pPr>
            <a:r>
              <a:rPr b="1" lang="en" sz="1600">
                <a:solidFill>
                  <a:srgbClr val="222222"/>
                </a:solidFill>
                <a:latin typeface="Fira Sans"/>
                <a:ea typeface="Fira Sans"/>
                <a:cs typeface="Fira Sans"/>
                <a:sym typeface="Fira Sans"/>
              </a:rPr>
              <a:t>PHRASE MATCH: (Sometimes more than one choice is possible).</a:t>
            </a:r>
            <a:endParaRPr b="1" sz="1600">
              <a:solidFill>
                <a:srgbClr val="222222"/>
              </a:solidFill>
              <a:latin typeface="Fira Sans"/>
              <a:ea typeface="Fira Sans"/>
              <a:cs typeface="Fira Sans"/>
              <a:sym typeface="Fira Sans"/>
            </a:endParaRPr>
          </a:p>
          <a:p>
            <a:pPr indent="0" lvl="0" marL="0" rtl="0" algn="l">
              <a:lnSpc>
                <a:spcPct val="125000"/>
              </a:lnSpc>
              <a:spcBef>
                <a:spcPts val="1100"/>
              </a:spcBef>
              <a:spcAft>
                <a:spcPts val="1100"/>
              </a:spcAft>
              <a:buNone/>
            </a:pPr>
            <a:r>
              <a:rPr b="1" lang="en" sz="1600">
                <a:solidFill>
                  <a:srgbClr val="222222"/>
                </a:solidFill>
                <a:latin typeface="Fira Sans"/>
                <a:ea typeface="Fira Sans"/>
                <a:cs typeface="Fira Sans"/>
                <a:sym typeface="Fira Sans"/>
              </a:rPr>
              <a:t>Decide with your partner which phrases match.</a:t>
            </a:r>
            <a:endParaRPr b="1" sz="1600">
              <a:solidFill>
                <a:srgbClr val="222222"/>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nvSpPr>
        <p:spPr>
          <a:xfrm>
            <a:off x="1594650" y="1952200"/>
            <a:ext cx="7038600" cy="3569400"/>
          </a:xfrm>
          <a:prstGeom prst="rect">
            <a:avLst/>
          </a:prstGeom>
          <a:solidFill>
            <a:schemeClr val="lt1"/>
          </a:solidFill>
          <a:ln>
            <a:noFill/>
          </a:ln>
        </p:spPr>
        <p:txBody>
          <a:bodyPr anchorCtr="0" anchor="t" bIns="91425" lIns="91425" spcFirstLastPara="1" rIns="91425" wrap="square" tIns="91425">
            <a:spAutoFit/>
          </a:bodyPr>
          <a:lstStyle/>
          <a:p>
            <a:pPr indent="-311150" lvl="0" marL="647700" marR="190500" rtl="0" algn="l">
              <a:lnSpc>
                <a:spcPct val="115000"/>
              </a:lnSpc>
              <a:spcBef>
                <a:spcPts val="110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The advent of AI</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This is the next-generation version of the chatbot</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…unveiled only four months ago…</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…provide surgeons with critical, life- saving advice and information</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We need to start understanding and discussing AI's potential</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ChatGPT-4 will become invaluable to medical practitioners</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…all the world's medical knowledge at your disposal</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AI is not yet a panacea for all medical complications</a:t>
            </a:r>
            <a:endParaRPr sz="1300">
              <a:solidFill>
                <a:srgbClr val="222222"/>
              </a:solidFill>
              <a:highlight>
                <a:srgbClr val="FADDFE"/>
              </a:highlight>
              <a:latin typeface="Fira Sans"/>
              <a:ea typeface="Fira Sans"/>
              <a:cs typeface="Fira Sans"/>
              <a:sym typeface="Fira Sans"/>
            </a:endParaRPr>
          </a:p>
          <a:p>
            <a:pPr indent="-311150" lvl="0" marL="647700" marR="190500" rtl="0" algn="l">
              <a:lnSpc>
                <a:spcPct val="115000"/>
              </a:lnSpc>
              <a:spcBef>
                <a:spcPts val="0"/>
              </a:spcBef>
              <a:spcAft>
                <a:spcPts val="0"/>
              </a:spcAft>
              <a:buClr>
                <a:srgbClr val="222222"/>
              </a:buClr>
              <a:buSzPts val="1300"/>
              <a:buFont typeface="Fira Sans"/>
              <a:buAutoNum type="arabicPeriod"/>
            </a:pPr>
            <a:r>
              <a:rPr lang="en" sz="1300">
                <a:solidFill>
                  <a:srgbClr val="222222"/>
                </a:solidFill>
                <a:highlight>
                  <a:srgbClr val="FADDFE"/>
                </a:highlight>
                <a:latin typeface="Fira Sans"/>
                <a:ea typeface="Fira Sans"/>
                <a:cs typeface="Fira Sans"/>
                <a:sym typeface="Fira Sans"/>
              </a:rPr>
              <a:t>…they cautioned against using AI without human supervision/sound medical advice</a:t>
            </a:r>
            <a:endParaRPr sz="1300">
              <a:solidFill>
                <a:srgbClr val="222222"/>
              </a:solidFill>
              <a:highlight>
                <a:srgbClr val="FADDFE"/>
              </a:highlight>
              <a:latin typeface="Fira Sans"/>
              <a:ea typeface="Fira Sans"/>
              <a:cs typeface="Fira Sans"/>
              <a:sym typeface="Fira Sans"/>
            </a:endParaRPr>
          </a:p>
          <a:p>
            <a:pPr indent="0" lvl="0" marL="457200" marR="190500" rtl="0" algn="l">
              <a:lnSpc>
                <a:spcPct val="115000"/>
              </a:lnSpc>
              <a:spcBef>
                <a:spcPts val="1100"/>
              </a:spcBef>
              <a:spcAft>
                <a:spcPts val="0"/>
              </a:spcAft>
              <a:buNone/>
            </a:pPr>
            <a:r>
              <a:t/>
            </a:r>
            <a:endParaRPr sz="1300">
              <a:solidFill>
                <a:srgbClr val="222222"/>
              </a:solidFill>
              <a:highlight>
                <a:srgbClr val="FADDFE"/>
              </a:highlight>
              <a:latin typeface="Fira Sans"/>
              <a:ea typeface="Fira Sans"/>
              <a:cs typeface="Fira Sans"/>
              <a:sym typeface="Fira Sans"/>
            </a:endParaRPr>
          </a:p>
          <a:p>
            <a:pPr indent="0" lvl="0" marL="0" marR="190500" rtl="0" algn="l">
              <a:lnSpc>
                <a:spcPct val="115000"/>
              </a:lnSpc>
              <a:spcBef>
                <a:spcPts val="1100"/>
              </a:spcBef>
              <a:spcAft>
                <a:spcPts val="0"/>
              </a:spcAft>
              <a:buNone/>
            </a:pPr>
            <a:r>
              <a:t/>
            </a:r>
            <a:endParaRPr sz="1300">
              <a:solidFill>
                <a:srgbClr val="222222"/>
              </a:solidFill>
              <a:highlight>
                <a:srgbClr val="FADDFE"/>
              </a:highlight>
              <a:latin typeface="Fira Sans"/>
              <a:ea typeface="Fira Sans"/>
              <a:cs typeface="Fira Sans"/>
              <a:sym typeface="Fira Sans"/>
            </a:endParaRPr>
          </a:p>
          <a:p>
            <a:pPr indent="0" lvl="0" marL="0" marR="190500" rtl="0" algn="l">
              <a:lnSpc>
                <a:spcPct val="115000"/>
              </a:lnSpc>
              <a:spcBef>
                <a:spcPts val="1100"/>
              </a:spcBef>
              <a:spcAft>
                <a:spcPts val="1100"/>
              </a:spcAft>
              <a:buNone/>
            </a:pPr>
            <a:r>
              <a:t/>
            </a:r>
            <a:endParaRPr sz="1300">
              <a:solidFill>
                <a:srgbClr val="222222"/>
              </a:solidFill>
              <a:highlight>
                <a:srgbClr val="FADDFE"/>
              </a:highlight>
              <a:latin typeface="Fira Sans"/>
              <a:ea typeface="Fira Sans"/>
              <a:cs typeface="Fira Sans"/>
              <a:sym typeface="Fira Sans"/>
            </a:endParaRPr>
          </a:p>
        </p:txBody>
      </p:sp>
      <p:sp>
        <p:nvSpPr>
          <p:cNvPr id="189" name="Google Shape;189;p23"/>
          <p:cNvSpPr/>
          <p:nvPr/>
        </p:nvSpPr>
        <p:spPr>
          <a:xfrm>
            <a:off x="1176779" y="571462"/>
            <a:ext cx="308031" cy="317218"/>
          </a:xfrm>
          <a:custGeom>
            <a:rect b="b" l="l" r="r" t="t"/>
            <a:pathLst>
              <a:path extrusionOk="0" h="5474" w="5315">
                <a:moveTo>
                  <a:pt x="619" y="1254"/>
                </a:moveTo>
                <a:lnTo>
                  <a:pt x="4695" y="1254"/>
                </a:lnTo>
                <a:cubicBezTo>
                  <a:pt x="5041" y="1254"/>
                  <a:pt x="5314" y="1556"/>
                  <a:pt x="5314" y="1945"/>
                </a:cubicBezTo>
                <a:lnTo>
                  <a:pt x="5314" y="4782"/>
                </a:lnTo>
                <a:cubicBezTo>
                  <a:pt x="5314" y="5157"/>
                  <a:pt x="5041" y="5473"/>
                  <a:pt x="4695" y="5473"/>
                </a:cubicBezTo>
                <a:lnTo>
                  <a:pt x="619" y="5473"/>
                </a:lnTo>
                <a:cubicBezTo>
                  <a:pt x="274" y="5473"/>
                  <a:pt x="0" y="5157"/>
                  <a:pt x="0" y="4782"/>
                </a:cubicBezTo>
                <a:lnTo>
                  <a:pt x="0" y="1945"/>
                </a:lnTo>
                <a:cubicBezTo>
                  <a:pt x="0" y="1556"/>
                  <a:pt x="274" y="1254"/>
                  <a:pt x="619" y="1254"/>
                </a:cubicBezTo>
                <a:close/>
                <a:moveTo>
                  <a:pt x="2362" y="2334"/>
                </a:moveTo>
                <a:cubicBezTo>
                  <a:pt x="2333" y="2334"/>
                  <a:pt x="2304" y="2363"/>
                  <a:pt x="2304" y="2406"/>
                </a:cubicBezTo>
                <a:lnTo>
                  <a:pt x="2304" y="2939"/>
                </a:lnTo>
                <a:lnTo>
                  <a:pt x="1815" y="2939"/>
                </a:lnTo>
                <a:cubicBezTo>
                  <a:pt x="1771" y="2939"/>
                  <a:pt x="1743" y="2968"/>
                  <a:pt x="1743" y="2996"/>
                </a:cubicBezTo>
                <a:lnTo>
                  <a:pt x="1743" y="3644"/>
                </a:lnTo>
                <a:cubicBezTo>
                  <a:pt x="1743" y="3673"/>
                  <a:pt x="1771" y="3702"/>
                  <a:pt x="1815" y="3702"/>
                </a:cubicBezTo>
                <a:lnTo>
                  <a:pt x="2304" y="3702"/>
                </a:lnTo>
                <a:lnTo>
                  <a:pt x="2304" y="4235"/>
                </a:lnTo>
                <a:cubicBezTo>
                  <a:pt x="2304" y="4278"/>
                  <a:pt x="2333" y="4307"/>
                  <a:pt x="2362" y="4307"/>
                </a:cubicBezTo>
                <a:lnTo>
                  <a:pt x="2952" y="4307"/>
                </a:lnTo>
                <a:cubicBezTo>
                  <a:pt x="2981" y="4307"/>
                  <a:pt x="3010" y="4278"/>
                  <a:pt x="3010" y="4235"/>
                </a:cubicBezTo>
                <a:lnTo>
                  <a:pt x="3010" y="3702"/>
                </a:lnTo>
                <a:lnTo>
                  <a:pt x="3500" y="3702"/>
                </a:lnTo>
                <a:cubicBezTo>
                  <a:pt x="3529" y="3702"/>
                  <a:pt x="3557" y="3673"/>
                  <a:pt x="3557" y="3644"/>
                </a:cubicBezTo>
                <a:lnTo>
                  <a:pt x="3557" y="2996"/>
                </a:lnTo>
                <a:cubicBezTo>
                  <a:pt x="3557" y="2968"/>
                  <a:pt x="3529" y="2939"/>
                  <a:pt x="3500" y="2939"/>
                </a:cubicBezTo>
                <a:lnTo>
                  <a:pt x="3010" y="2939"/>
                </a:lnTo>
                <a:lnTo>
                  <a:pt x="3010" y="2406"/>
                </a:lnTo>
                <a:cubicBezTo>
                  <a:pt x="3010" y="2363"/>
                  <a:pt x="2981" y="2334"/>
                  <a:pt x="2952" y="2334"/>
                </a:cubicBezTo>
                <a:close/>
                <a:moveTo>
                  <a:pt x="4018" y="922"/>
                </a:moveTo>
                <a:lnTo>
                  <a:pt x="4018" y="663"/>
                </a:lnTo>
                <a:cubicBezTo>
                  <a:pt x="4018" y="303"/>
                  <a:pt x="3745" y="1"/>
                  <a:pt x="3413" y="1"/>
                </a:cubicBezTo>
                <a:lnTo>
                  <a:pt x="1901" y="1"/>
                </a:lnTo>
                <a:cubicBezTo>
                  <a:pt x="1570" y="1"/>
                  <a:pt x="1296" y="303"/>
                  <a:pt x="1296" y="663"/>
                </a:cubicBezTo>
                <a:lnTo>
                  <a:pt x="1296" y="922"/>
                </a:lnTo>
                <a:lnTo>
                  <a:pt x="1800" y="922"/>
                </a:lnTo>
                <a:lnTo>
                  <a:pt x="1800" y="678"/>
                </a:lnTo>
                <a:lnTo>
                  <a:pt x="1800" y="663"/>
                </a:lnTo>
                <a:cubicBezTo>
                  <a:pt x="1800" y="591"/>
                  <a:pt x="1843" y="534"/>
                  <a:pt x="1901" y="534"/>
                </a:cubicBezTo>
                <a:lnTo>
                  <a:pt x="3413" y="534"/>
                </a:lnTo>
                <a:cubicBezTo>
                  <a:pt x="3471" y="534"/>
                  <a:pt x="3514" y="591"/>
                  <a:pt x="3514" y="663"/>
                </a:cubicBezTo>
                <a:lnTo>
                  <a:pt x="3514" y="678"/>
                </a:lnTo>
                <a:lnTo>
                  <a:pt x="3514" y="92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23"/>
          <p:cNvGrpSpPr/>
          <p:nvPr/>
        </p:nvGrpSpPr>
        <p:grpSpPr>
          <a:xfrm>
            <a:off x="1129400" y="1013825"/>
            <a:ext cx="402767" cy="377336"/>
            <a:chOff x="9705600" y="2844325"/>
            <a:chExt cx="402767" cy="377336"/>
          </a:xfrm>
        </p:grpSpPr>
        <p:sp>
          <p:nvSpPr>
            <p:cNvPr id="191" name="Google Shape;191;p23"/>
            <p:cNvSpPr/>
            <p:nvPr/>
          </p:nvSpPr>
          <p:spPr>
            <a:xfrm>
              <a:off x="9705600" y="2844325"/>
              <a:ext cx="402767" cy="254326"/>
            </a:xfrm>
            <a:custGeom>
              <a:rect b="b" l="l" r="r" t="t"/>
              <a:pathLst>
                <a:path extrusionOk="0" h="7530" w="11925">
                  <a:moveTo>
                    <a:pt x="3520" y="0"/>
                  </a:moveTo>
                  <a:cubicBezTo>
                    <a:pt x="1628" y="0"/>
                    <a:pt x="0" y="1689"/>
                    <a:pt x="81" y="3765"/>
                  </a:cubicBezTo>
                  <a:cubicBezTo>
                    <a:pt x="122" y="4416"/>
                    <a:pt x="265" y="5067"/>
                    <a:pt x="549" y="5657"/>
                  </a:cubicBezTo>
                  <a:lnTo>
                    <a:pt x="2829" y="5657"/>
                  </a:lnTo>
                  <a:lnTo>
                    <a:pt x="4172" y="3297"/>
                  </a:lnTo>
                  <a:lnTo>
                    <a:pt x="5799" y="7529"/>
                  </a:lnTo>
                  <a:lnTo>
                    <a:pt x="7427" y="1058"/>
                  </a:lnTo>
                  <a:lnTo>
                    <a:pt x="8852" y="5799"/>
                  </a:lnTo>
                  <a:lnTo>
                    <a:pt x="11456" y="5799"/>
                  </a:lnTo>
                  <a:cubicBezTo>
                    <a:pt x="11741" y="5169"/>
                    <a:pt x="11904" y="4477"/>
                    <a:pt x="11924" y="3765"/>
                  </a:cubicBezTo>
                  <a:cubicBezTo>
                    <a:pt x="11924" y="1689"/>
                    <a:pt x="10398" y="0"/>
                    <a:pt x="8485" y="0"/>
                  </a:cubicBezTo>
                  <a:cubicBezTo>
                    <a:pt x="7529" y="0"/>
                    <a:pt x="6613" y="448"/>
                    <a:pt x="6003" y="1180"/>
                  </a:cubicBezTo>
                  <a:cubicBezTo>
                    <a:pt x="5372" y="448"/>
                    <a:pt x="4477" y="0"/>
                    <a:pt x="3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9732384" y="2943963"/>
              <a:ext cx="351935" cy="277698"/>
            </a:xfrm>
            <a:custGeom>
              <a:rect b="b" l="l" r="r" t="t"/>
              <a:pathLst>
                <a:path extrusionOk="0" h="8222" w="10420">
                  <a:moveTo>
                    <a:pt x="6675" y="1"/>
                  </a:moveTo>
                  <a:lnTo>
                    <a:pt x="5108" y="6248"/>
                  </a:lnTo>
                  <a:lnTo>
                    <a:pt x="3297" y="1527"/>
                  </a:lnTo>
                  <a:lnTo>
                    <a:pt x="2320" y="3195"/>
                  </a:lnTo>
                  <a:lnTo>
                    <a:pt x="1" y="3195"/>
                  </a:lnTo>
                  <a:cubicBezTo>
                    <a:pt x="1588" y="6085"/>
                    <a:pt x="5210" y="8221"/>
                    <a:pt x="5210" y="8221"/>
                  </a:cubicBezTo>
                  <a:cubicBezTo>
                    <a:pt x="5210" y="8221"/>
                    <a:pt x="8852" y="6227"/>
                    <a:pt x="10419" y="3358"/>
                  </a:cubicBezTo>
                  <a:lnTo>
                    <a:pt x="7692" y="3358"/>
                  </a:lnTo>
                  <a:lnTo>
                    <a:pt x="6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1201046" y="1479631"/>
            <a:ext cx="259483" cy="353911"/>
            <a:chOff x="610032" y="2659962"/>
            <a:chExt cx="228761" cy="312009"/>
          </a:xfrm>
        </p:grpSpPr>
        <p:sp>
          <p:nvSpPr>
            <p:cNvPr id="194" name="Google Shape;194;p23"/>
            <p:cNvSpPr/>
            <p:nvPr/>
          </p:nvSpPr>
          <p:spPr>
            <a:xfrm>
              <a:off x="627425" y="2659962"/>
              <a:ext cx="53077" cy="73077"/>
            </a:xfrm>
            <a:custGeom>
              <a:rect b="b" l="l" r="r" t="t"/>
              <a:pathLst>
                <a:path extrusionOk="0" h="1710" w="1242">
                  <a:moveTo>
                    <a:pt x="631" y="163"/>
                  </a:moveTo>
                  <a:cubicBezTo>
                    <a:pt x="876" y="163"/>
                    <a:pt x="1079" y="366"/>
                    <a:pt x="1079" y="611"/>
                  </a:cubicBezTo>
                  <a:lnTo>
                    <a:pt x="1079" y="1526"/>
                  </a:lnTo>
                  <a:lnTo>
                    <a:pt x="184" y="1526"/>
                  </a:lnTo>
                  <a:lnTo>
                    <a:pt x="184" y="611"/>
                  </a:lnTo>
                  <a:cubicBezTo>
                    <a:pt x="184" y="366"/>
                    <a:pt x="367" y="163"/>
                    <a:pt x="611" y="163"/>
                  </a:cubicBezTo>
                  <a:close/>
                  <a:moveTo>
                    <a:pt x="611" y="0"/>
                  </a:moveTo>
                  <a:cubicBezTo>
                    <a:pt x="265" y="0"/>
                    <a:pt x="1" y="265"/>
                    <a:pt x="1" y="611"/>
                  </a:cubicBezTo>
                  <a:lnTo>
                    <a:pt x="1" y="1709"/>
                  </a:lnTo>
                  <a:lnTo>
                    <a:pt x="1242" y="1709"/>
                  </a:lnTo>
                  <a:lnTo>
                    <a:pt x="1242" y="611"/>
                  </a:lnTo>
                  <a:cubicBezTo>
                    <a:pt x="1242" y="265"/>
                    <a:pt x="977" y="0"/>
                    <a:pt x="6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a:off x="627425" y="2732996"/>
              <a:ext cx="53077" cy="73077"/>
            </a:xfrm>
            <a:custGeom>
              <a:rect b="b" l="l" r="r" t="t"/>
              <a:pathLst>
                <a:path extrusionOk="0" h="1710" w="1242">
                  <a:moveTo>
                    <a:pt x="1" y="0"/>
                  </a:moveTo>
                  <a:lnTo>
                    <a:pt x="1" y="1099"/>
                  </a:lnTo>
                  <a:cubicBezTo>
                    <a:pt x="1" y="1445"/>
                    <a:pt x="286" y="1710"/>
                    <a:pt x="611" y="1710"/>
                  </a:cubicBezTo>
                  <a:lnTo>
                    <a:pt x="631" y="1710"/>
                  </a:lnTo>
                  <a:cubicBezTo>
                    <a:pt x="977" y="1710"/>
                    <a:pt x="1242" y="1445"/>
                    <a:pt x="1242" y="1099"/>
                  </a:cubicBezTo>
                  <a:lnTo>
                    <a:pt x="12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690032" y="2752569"/>
              <a:ext cx="148761" cy="143974"/>
            </a:xfrm>
            <a:custGeom>
              <a:rect b="b" l="l" r="r" t="t"/>
              <a:pathLst>
                <a:path extrusionOk="0" h="3369" w="3481">
                  <a:moveTo>
                    <a:pt x="2211" y="0"/>
                  </a:moveTo>
                  <a:cubicBezTo>
                    <a:pt x="1924" y="0"/>
                    <a:pt x="1639" y="112"/>
                    <a:pt x="1425" y="336"/>
                  </a:cubicBezTo>
                  <a:lnTo>
                    <a:pt x="1" y="1760"/>
                  </a:lnTo>
                  <a:lnTo>
                    <a:pt x="1608" y="3368"/>
                  </a:lnTo>
                  <a:lnTo>
                    <a:pt x="3033" y="1944"/>
                  </a:lnTo>
                  <a:cubicBezTo>
                    <a:pt x="3480" y="1516"/>
                    <a:pt x="3480" y="804"/>
                    <a:pt x="3033" y="356"/>
                  </a:cubicBezTo>
                  <a:lnTo>
                    <a:pt x="3012" y="336"/>
                  </a:lnTo>
                  <a:cubicBezTo>
                    <a:pt x="2788" y="112"/>
                    <a:pt x="2499" y="0"/>
                    <a:pt x="22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a:off x="610032" y="2827783"/>
              <a:ext cx="148761" cy="144188"/>
            </a:xfrm>
            <a:custGeom>
              <a:rect b="b" l="l" r="r" t="t"/>
              <a:pathLst>
                <a:path extrusionOk="0" h="3374" w="3481">
                  <a:moveTo>
                    <a:pt x="1873" y="245"/>
                  </a:moveTo>
                  <a:lnTo>
                    <a:pt x="3236" y="1608"/>
                  </a:lnTo>
                  <a:lnTo>
                    <a:pt x="1913" y="2931"/>
                  </a:lnTo>
                  <a:cubicBezTo>
                    <a:pt x="1730" y="3114"/>
                    <a:pt x="1491" y="3205"/>
                    <a:pt x="1252" y="3205"/>
                  </a:cubicBezTo>
                  <a:cubicBezTo>
                    <a:pt x="1013" y="3205"/>
                    <a:pt x="774" y="3114"/>
                    <a:pt x="591" y="2931"/>
                  </a:cubicBezTo>
                  <a:lnTo>
                    <a:pt x="550" y="2890"/>
                  </a:lnTo>
                  <a:cubicBezTo>
                    <a:pt x="184" y="2524"/>
                    <a:pt x="184" y="1934"/>
                    <a:pt x="550" y="1567"/>
                  </a:cubicBezTo>
                  <a:lnTo>
                    <a:pt x="1873" y="245"/>
                  </a:lnTo>
                  <a:close/>
                  <a:moveTo>
                    <a:pt x="1873" y="0"/>
                  </a:moveTo>
                  <a:lnTo>
                    <a:pt x="428" y="1425"/>
                  </a:lnTo>
                  <a:cubicBezTo>
                    <a:pt x="1" y="1873"/>
                    <a:pt x="1" y="2585"/>
                    <a:pt x="428" y="3012"/>
                  </a:cubicBezTo>
                  <a:lnTo>
                    <a:pt x="469" y="3053"/>
                  </a:lnTo>
                  <a:cubicBezTo>
                    <a:pt x="682" y="3266"/>
                    <a:pt x="967" y="3373"/>
                    <a:pt x="1255" y="3373"/>
                  </a:cubicBezTo>
                  <a:cubicBezTo>
                    <a:pt x="1542" y="3373"/>
                    <a:pt x="1832" y="3266"/>
                    <a:pt x="2056" y="3053"/>
                  </a:cubicBezTo>
                  <a:lnTo>
                    <a:pt x="3480" y="1608"/>
                  </a:lnTo>
                  <a:lnTo>
                    <a:pt x="18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23"/>
          <p:cNvSpPr txBox="1"/>
          <p:nvPr/>
        </p:nvSpPr>
        <p:spPr>
          <a:xfrm>
            <a:off x="1674150" y="571438"/>
            <a:ext cx="6879600" cy="1262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Fira Sans"/>
                <a:ea typeface="Fira Sans"/>
                <a:cs typeface="Fira Sans"/>
                <a:sym typeface="Fira Sans"/>
              </a:rPr>
              <a:t>Check your answers.</a:t>
            </a:r>
            <a:endParaRPr>
              <a:latin typeface="Fira Sans"/>
              <a:ea typeface="Fira Sans"/>
              <a:cs typeface="Fira Sans"/>
              <a:sym typeface="Fira Sans"/>
            </a:endParaRPr>
          </a:p>
          <a:p>
            <a:pPr indent="0" lvl="0" marL="0" rtl="0" algn="l">
              <a:spcBef>
                <a:spcPts val="0"/>
              </a:spcBef>
              <a:spcAft>
                <a:spcPts val="0"/>
              </a:spcAft>
              <a:buNone/>
            </a:pPr>
            <a:r>
              <a:t/>
            </a:r>
            <a:endParaRPr>
              <a:latin typeface="Fira Sans"/>
              <a:ea typeface="Fira Sans"/>
              <a:cs typeface="Fira Sans"/>
              <a:sym typeface="Fira Sans"/>
            </a:endParaRPr>
          </a:p>
          <a:p>
            <a:pPr indent="0" lvl="0" marL="0" rtl="0" algn="l">
              <a:spcBef>
                <a:spcPts val="0"/>
              </a:spcBef>
              <a:spcAft>
                <a:spcPts val="0"/>
              </a:spcAft>
              <a:buNone/>
            </a:pPr>
            <a:r>
              <a:rPr lang="en">
                <a:latin typeface="Fira Sans"/>
                <a:ea typeface="Fira Sans"/>
                <a:cs typeface="Fira Sans"/>
                <a:sym typeface="Fira Sans"/>
              </a:rPr>
              <a:t>Listen to how your teacher says these sentences.</a:t>
            </a:r>
            <a:endParaRPr>
              <a:latin typeface="Fira Sans"/>
              <a:ea typeface="Fira Sans"/>
              <a:cs typeface="Fira Sans"/>
              <a:sym typeface="Fira Sans"/>
            </a:endParaRPr>
          </a:p>
          <a:p>
            <a:pPr indent="0" lvl="0" marL="0" rtl="0" algn="l">
              <a:spcBef>
                <a:spcPts val="0"/>
              </a:spcBef>
              <a:spcAft>
                <a:spcPts val="0"/>
              </a:spcAft>
              <a:buNone/>
            </a:pPr>
            <a:r>
              <a:t/>
            </a:r>
            <a:endParaRPr>
              <a:latin typeface="Fira Sans"/>
              <a:ea typeface="Fira Sans"/>
              <a:cs typeface="Fira Sans"/>
              <a:sym typeface="Fira Sans"/>
            </a:endParaRPr>
          </a:p>
          <a:p>
            <a:pPr indent="0" lvl="0" marL="0" rtl="0" algn="l">
              <a:spcBef>
                <a:spcPts val="0"/>
              </a:spcBef>
              <a:spcAft>
                <a:spcPts val="0"/>
              </a:spcAft>
              <a:buNone/>
            </a:pPr>
            <a:r>
              <a:rPr lang="en">
                <a:latin typeface="Fira Sans"/>
                <a:ea typeface="Fira Sans"/>
                <a:cs typeface="Fira Sans"/>
                <a:sym typeface="Fira Sans"/>
              </a:rPr>
              <a:t>Try to copy how </a:t>
            </a:r>
            <a:r>
              <a:rPr lang="en">
                <a:latin typeface="Fira Sans"/>
                <a:ea typeface="Fira Sans"/>
                <a:cs typeface="Fira Sans"/>
                <a:sym typeface="Fira Sans"/>
              </a:rPr>
              <a:t>your</a:t>
            </a:r>
            <a:r>
              <a:rPr lang="en">
                <a:latin typeface="Fira Sans"/>
                <a:ea typeface="Fira Sans"/>
                <a:cs typeface="Fira Sans"/>
                <a:sym typeface="Fira Sans"/>
              </a:rPr>
              <a:t> teacher says them!</a:t>
            </a:r>
            <a:endParaRPr>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nvSpPr>
        <p:spPr>
          <a:xfrm>
            <a:off x="1618875" y="714050"/>
            <a:ext cx="7038600" cy="2862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9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2200">
              <a:latin typeface="Fira Sans"/>
              <a:ea typeface="Fira Sans"/>
              <a:cs typeface="Fira Sans"/>
              <a:sym typeface="Fira Sans"/>
            </a:endParaRPr>
          </a:p>
        </p:txBody>
      </p:sp>
      <p:sp>
        <p:nvSpPr>
          <p:cNvPr id="204" name="Google Shape;204;p24"/>
          <p:cNvSpPr/>
          <p:nvPr/>
        </p:nvSpPr>
        <p:spPr>
          <a:xfrm>
            <a:off x="1575479" y="487062"/>
            <a:ext cx="308031" cy="317218"/>
          </a:xfrm>
          <a:custGeom>
            <a:rect b="b" l="l" r="r" t="t"/>
            <a:pathLst>
              <a:path extrusionOk="0" h="5474" w="5315">
                <a:moveTo>
                  <a:pt x="619" y="1254"/>
                </a:moveTo>
                <a:lnTo>
                  <a:pt x="4695" y="1254"/>
                </a:lnTo>
                <a:cubicBezTo>
                  <a:pt x="5041" y="1254"/>
                  <a:pt x="5314" y="1556"/>
                  <a:pt x="5314" y="1945"/>
                </a:cubicBezTo>
                <a:lnTo>
                  <a:pt x="5314" y="4782"/>
                </a:lnTo>
                <a:cubicBezTo>
                  <a:pt x="5314" y="5157"/>
                  <a:pt x="5041" y="5473"/>
                  <a:pt x="4695" y="5473"/>
                </a:cubicBezTo>
                <a:lnTo>
                  <a:pt x="619" y="5473"/>
                </a:lnTo>
                <a:cubicBezTo>
                  <a:pt x="274" y="5473"/>
                  <a:pt x="0" y="5157"/>
                  <a:pt x="0" y="4782"/>
                </a:cubicBezTo>
                <a:lnTo>
                  <a:pt x="0" y="1945"/>
                </a:lnTo>
                <a:cubicBezTo>
                  <a:pt x="0" y="1556"/>
                  <a:pt x="274" y="1254"/>
                  <a:pt x="619" y="1254"/>
                </a:cubicBezTo>
                <a:close/>
                <a:moveTo>
                  <a:pt x="2362" y="2334"/>
                </a:moveTo>
                <a:cubicBezTo>
                  <a:pt x="2333" y="2334"/>
                  <a:pt x="2304" y="2363"/>
                  <a:pt x="2304" y="2406"/>
                </a:cubicBezTo>
                <a:lnTo>
                  <a:pt x="2304" y="2939"/>
                </a:lnTo>
                <a:lnTo>
                  <a:pt x="1815" y="2939"/>
                </a:lnTo>
                <a:cubicBezTo>
                  <a:pt x="1771" y="2939"/>
                  <a:pt x="1743" y="2968"/>
                  <a:pt x="1743" y="2996"/>
                </a:cubicBezTo>
                <a:lnTo>
                  <a:pt x="1743" y="3644"/>
                </a:lnTo>
                <a:cubicBezTo>
                  <a:pt x="1743" y="3673"/>
                  <a:pt x="1771" y="3702"/>
                  <a:pt x="1815" y="3702"/>
                </a:cubicBezTo>
                <a:lnTo>
                  <a:pt x="2304" y="3702"/>
                </a:lnTo>
                <a:lnTo>
                  <a:pt x="2304" y="4235"/>
                </a:lnTo>
                <a:cubicBezTo>
                  <a:pt x="2304" y="4278"/>
                  <a:pt x="2333" y="4307"/>
                  <a:pt x="2362" y="4307"/>
                </a:cubicBezTo>
                <a:lnTo>
                  <a:pt x="2952" y="4307"/>
                </a:lnTo>
                <a:cubicBezTo>
                  <a:pt x="2981" y="4307"/>
                  <a:pt x="3010" y="4278"/>
                  <a:pt x="3010" y="4235"/>
                </a:cubicBezTo>
                <a:lnTo>
                  <a:pt x="3010" y="3702"/>
                </a:lnTo>
                <a:lnTo>
                  <a:pt x="3500" y="3702"/>
                </a:lnTo>
                <a:cubicBezTo>
                  <a:pt x="3529" y="3702"/>
                  <a:pt x="3557" y="3673"/>
                  <a:pt x="3557" y="3644"/>
                </a:cubicBezTo>
                <a:lnTo>
                  <a:pt x="3557" y="2996"/>
                </a:lnTo>
                <a:cubicBezTo>
                  <a:pt x="3557" y="2968"/>
                  <a:pt x="3529" y="2939"/>
                  <a:pt x="3500" y="2939"/>
                </a:cubicBezTo>
                <a:lnTo>
                  <a:pt x="3010" y="2939"/>
                </a:lnTo>
                <a:lnTo>
                  <a:pt x="3010" y="2406"/>
                </a:lnTo>
                <a:cubicBezTo>
                  <a:pt x="3010" y="2363"/>
                  <a:pt x="2981" y="2334"/>
                  <a:pt x="2952" y="2334"/>
                </a:cubicBezTo>
                <a:close/>
                <a:moveTo>
                  <a:pt x="4018" y="922"/>
                </a:moveTo>
                <a:lnTo>
                  <a:pt x="4018" y="663"/>
                </a:lnTo>
                <a:cubicBezTo>
                  <a:pt x="4018" y="303"/>
                  <a:pt x="3745" y="1"/>
                  <a:pt x="3413" y="1"/>
                </a:cubicBezTo>
                <a:lnTo>
                  <a:pt x="1901" y="1"/>
                </a:lnTo>
                <a:cubicBezTo>
                  <a:pt x="1570" y="1"/>
                  <a:pt x="1296" y="303"/>
                  <a:pt x="1296" y="663"/>
                </a:cubicBezTo>
                <a:lnTo>
                  <a:pt x="1296" y="922"/>
                </a:lnTo>
                <a:lnTo>
                  <a:pt x="1800" y="922"/>
                </a:lnTo>
                <a:lnTo>
                  <a:pt x="1800" y="678"/>
                </a:lnTo>
                <a:lnTo>
                  <a:pt x="1800" y="663"/>
                </a:lnTo>
                <a:cubicBezTo>
                  <a:pt x="1800" y="591"/>
                  <a:pt x="1843" y="534"/>
                  <a:pt x="1901" y="534"/>
                </a:cubicBezTo>
                <a:lnTo>
                  <a:pt x="3413" y="534"/>
                </a:lnTo>
                <a:cubicBezTo>
                  <a:pt x="3471" y="534"/>
                  <a:pt x="3514" y="591"/>
                  <a:pt x="3514" y="663"/>
                </a:cubicBezTo>
                <a:lnTo>
                  <a:pt x="3514" y="678"/>
                </a:lnTo>
                <a:lnTo>
                  <a:pt x="3514" y="92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4"/>
          <p:cNvGrpSpPr/>
          <p:nvPr/>
        </p:nvGrpSpPr>
        <p:grpSpPr>
          <a:xfrm>
            <a:off x="1503825" y="1508425"/>
            <a:ext cx="402767" cy="377336"/>
            <a:chOff x="9705600" y="2844325"/>
            <a:chExt cx="402767" cy="377336"/>
          </a:xfrm>
        </p:grpSpPr>
        <p:sp>
          <p:nvSpPr>
            <p:cNvPr id="206" name="Google Shape;206;p24"/>
            <p:cNvSpPr/>
            <p:nvPr/>
          </p:nvSpPr>
          <p:spPr>
            <a:xfrm>
              <a:off x="9705600" y="2844325"/>
              <a:ext cx="402767" cy="254326"/>
            </a:xfrm>
            <a:custGeom>
              <a:rect b="b" l="l" r="r" t="t"/>
              <a:pathLst>
                <a:path extrusionOk="0" h="7530" w="11925">
                  <a:moveTo>
                    <a:pt x="3520" y="0"/>
                  </a:moveTo>
                  <a:cubicBezTo>
                    <a:pt x="1628" y="0"/>
                    <a:pt x="0" y="1689"/>
                    <a:pt x="81" y="3765"/>
                  </a:cubicBezTo>
                  <a:cubicBezTo>
                    <a:pt x="122" y="4416"/>
                    <a:pt x="265" y="5067"/>
                    <a:pt x="549" y="5657"/>
                  </a:cubicBezTo>
                  <a:lnTo>
                    <a:pt x="2829" y="5657"/>
                  </a:lnTo>
                  <a:lnTo>
                    <a:pt x="4172" y="3297"/>
                  </a:lnTo>
                  <a:lnTo>
                    <a:pt x="5799" y="7529"/>
                  </a:lnTo>
                  <a:lnTo>
                    <a:pt x="7427" y="1058"/>
                  </a:lnTo>
                  <a:lnTo>
                    <a:pt x="8852" y="5799"/>
                  </a:lnTo>
                  <a:lnTo>
                    <a:pt x="11456" y="5799"/>
                  </a:lnTo>
                  <a:cubicBezTo>
                    <a:pt x="11741" y="5169"/>
                    <a:pt x="11904" y="4477"/>
                    <a:pt x="11924" y="3765"/>
                  </a:cubicBezTo>
                  <a:cubicBezTo>
                    <a:pt x="11924" y="1689"/>
                    <a:pt x="10398" y="0"/>
                    <a:pt x="8485" y="0"/>
                  </a:cubicBezTo>
                  <a:cubicBezTo>
                    <a:pt x="7529" y="0"/>
                    <a:pt x="6613" y="448"/>
                    <a:pt x="6003" y="1180"/>
                  </a:cubicBezTo>
                  <a:cubicBezTo>
                    <a:pt x="5372" y="448"/>
                    <a:pt x="4477" y="0"/>
                    <a:pt x="3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9732384" y="2943963"/>
              <a:ext cx="351935" cy="277698"/>
            </a:xfrm>
            <a:custGeom>
              <a:rect b="b" l="l" r="r" t="t"/>
              <a:pathLst>
                <a:path extrusionOk="0" h="8222" w="10420">
                  <a:moveTo>
                    <a:pt x="6675" y="1"/>
                  </a:moveTo>
                  <a:lnTo>
                    <a:pt x="5108" y="6248"/>
                  </a:lnTo>
                  <a:lnTo>
                    <a:pt x="3297" y="1527"/>
                  </a:lnTo>
                  <a:lnTo>
                    <a:pt x="2320" y="3195"/>
                  </a:lnTo>
                  <a:lnTo>
                    <a:pt x="1" y="3195"/>
                  </a:lnTo>
                  <a:cubicBezTo>
                    <a:pt x="1588" y="6085"/>
                    <a:pt x="5210" y="8221"/>
                    <a:pt x="5210" y="8221"/>
                  </a:cubicBezTo>
                  <a:cubicBezTo>
                    <a:pt x="5210" y="8221"/>
                    <a:pt x="8852" y="6227"/>
                    <a:pt x="10419" y="3358"/>
                  </a:cubicBezTo>
                  <a:lnTo>
                    <a:pt x="7692" y="3358"/>
                  </a:lnTo>
                  <a:lnTo>
                    <a:pt x="6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4"/>
          <p:cNvGrpSpPr/>
          <p:nvPr/>
        </p:nvGrpSpPr>
        <p:grpSpPr>
          <a:xfrm>
            <a:off x="1575471" y="2308668"/>
            <a:ext cx="259483" cy="353911"/>
            <a:chOff x="610032" y="2659962"/>
            <a:chExt cx="228761" cy="312009"/>
          </a:xfrm>
        </p:grpSpPr>
        <p:sp>
          <p:nvSpPr>
            <p:cNvPr id="209" name="Google Shape;209;p24"/>
            <p:cNvSpPr/>
            <p:nvPr/>
          </p:nvSpPr>
          <p:spPr>
            <a:xfrm>
              <a:off x="627425" y="2659962"/>
              <a:ext cx="53077" cy="73077"/>
            </a:xfrm>
            <a:custGeom>
              <a:rect b="b" l="l" r="r" t="t"/>
              <a:pathLst>
                <a:path extrusionOk="0" h="1710" w="1242">
                  <a:moveTo>
                    <a:pt x="631" y="163"/>
                  </a:moveTo>
                  <a:cubicBezTo>
                    <a:pt x="876" y="163"/>
                    <a:pt x="1079" y="366"/>
                    <a:pt x="1079" y="611"/>
                  </a:cubicBezTo>
                  <a:lnTo>
                    <a:pt x="1079" y="1526"/>
                  </a:lnTo>
                  <a:lnTo>
                    <a:pt x="184" y="1526"/>
                  </a:lnTo>
                  <a:lnTo>
                    <a:pt x="184" y="611"/>
                  </a:lnTo>
                  <a:cubicBezTo>
                    <a:pt x="184" y="366"/>
                    <a:pt x="367" y="163"/>
                    <a:pt x="611" y="163"/>
                  </a:cubicBezTo>
                  <a:close/>
                  <a:moveTo>
                    <a:pt x="611" y="0"/>
                  </a:moveTo>
                  <a:cubicBezTo>
                    <a:pt x="265" y="0"/>
                    <a:pt x="1" y="265"/>
                    <a:pt x="1" y="611"/>
                  </a:cubicBezTo>
                  <a:lnTo>
                    <a:pt x="1" y="1709"/>
                  </a:lnTo>
                  <a:lnTo>
                    <a:pt x="1242" y="1709"/>
                  </a:lnTo>
                  <a:lnTo>
                    <a:pt x="1242" y="611"/>
                  </a:lnTo>
                  <a:cubicBezTo>
                    <a:pt x="1242" y="265"/>
                    <a:pt x="977" y="0"/>
                    <a:pt x="6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p:nvPr/>
          </p:nvSpPr>
          <p:spPr>
            <a:xfrm>
              <a:off x="627425" y="2732996"/>
              <a:ext cx="53077" cy="73077"/>
            </a:xfrm>
            <a:custGeom>
              <a:rect b="b" l="l" r="r" t="t"/>
              <a:pathLst>
                <a:path extrusionOk="0" h="1710" w="1242">
                  <a:moveTo>
                    <a:pt x="1" y="0"/>
                  </a:moveTo>
                  <a:lnTo>
                    <a:pt x="1" y="1099"/>
                  </a:lnTo>
                  <a:cubicBezTo>
                    <a:pt x="1" y="1445"/>
                    <a:pt x="286" y="1710"/>
                    <a:pt x="611" y="1710"/>
                  </a:cubicBezTo>
                  <a:lnTo>
                    <a:pt x="631" y="1710"/>
                  </a:lnTo>
                  <a:cubicBezTo>
                    <a:pt x="977" y="1710"/>
                    <a:pt x="1242" y="1445"/>
                    <a:pt x="1242" y="1099"/>
                  </a:cubicBezTo>
                  <a:lnTo>
                    <a:pt x="12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690032" y="2752569"/>
              <a:ext cx="148761" cy="143974"/>
            </a:xfrm>
            <a:custGeom>
              <a:rect b="b" l="l" r="r" t="t"/>
              <a:pathLst>
                <a:path extrusionOk="0" h="3369" w="3481">
                  <a:moveTo>
                    <a:pt x="2211" y="0"/>
                  </a:moveTo>
                  <a:cubicBezTo>
                    <a:pt x="1924" y="0"/>
                    <a:pt x="1639" y="112"/>
                    <a:pt x="1425" y="336"/>
                  </a:cubicBezTo>
                  <a:lnTo>
                    <a:pt x="1" y="1760"/>
                  </a:lnTo>
                  <a:lnTo>
                    <a:pt x="1608" y="3368"/>
                  </a:lnTo>
                  <a:lnTo>
                    <a:pt x="3033" y="1944"/>
                  </a:lnTo>
                  <a:cubicBezTo>
                    <a:pt x="3480" y="1516"/>
                    <a:pt x="3480" y="804"/>
                    <a:pt x="3033" y="356"/>
                  </a:cubicBezTo>
                  <a:lnTo>
                    <a:pt x="3012" y="336"/>
                  </a:lnTo>
                  <a:cubicBezTo>
                    <a:pt x="2788" y="112"/>
                    <a:pt x="2499" y="0"/>
                    <a:pt x="22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610032" y="2827783"/>
              <a:ext cx="148761" cy="144188"/>
            </a:xfrm>
            <a:custGeom>
              <a:rect b="b" l="l" r="r" t="t"/>
              <a:pathLst>
                <a:path extrusionOk="0" h="3374" w="3481">
                  <a:moveTo>
                    <a:pt x="1873" y="245"/>
                  </a:moveTo>
                  <a:lnTo>
                    <a:pt x="3236" y="1608"/>
                  </a:lnTo>
                  <a:lnTo>
                    <a:pt x="1913" y="2931"/>
                  </a:lnTo>
                  <a:cubicBezTo>
                    <a:pt x="1730" y="3114"/>
                    <a:pt x="1491" y="3205"/>
                    <a:pt x="1252" y="3205"/>
                  </a:cubicBezTo>
                  <a:cubicBezTo>
                    <a:pt x="1013" y="3205"/>
                    <a:pt x="774" y="3114"/>
                    <a:pt x="591" y="2931"/>
                  </a:cubicBezTo>
                  <a:lnTo>
                    <a:pt x="550" y="2890"/>
                  </a:lnTo>
                  <a:cubicBezTo>
                    <a:pt x="184" y="2524"/>
                    <a:pt x="184" y="1934"/>
                    <a:pt x="550" y="1567"/>
                  </a:cubicBezTo>
                  <a:lnTo>
                    <a:pt x="1873" y="245"/>
                  </a:lnTo>
                  <a:close/>
                  <a:moveTo>
                    <a:pt x="1873" y="0"/>
                  </a:moveTo>
                  <a:lnTo>
                    <a:pt x="428" y="1425"/>
                  </a:lnTo>
                  <a:cubicBezTo>
                    <a:pt x="1" y="1873"/>
                    <a:pt x="1" y="2585"/>
                    <a:pt x="428" y="3012"/>
                  </a:cubicBezTo>
                  <a:lnTo>
                    <a:pt x="469" y="3053"/>
                  </a:lnTo>
                  <a:cubicBezTo>
                    <a:pt x="682" y="3266"/>
                    <a:pt x="967" y="3373"/>
                    <a:pt x="1255" y="3373"/>
                  </a:cubicBezTo>
                  <a:cubicBezTo>
                    <a:pt x="1542" y="3373"/>
                    <a:pt x="1832" y="3266"/>
                    <a:pt x="2056" y="3053"/>
                  </a:cubicBezTo>
                  <a:lnTo>
                    <a:pt x="3480" y="1608"/>
                  </a:lnTo>
                  <a:lnTo>
                    <a:pt x="18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24"/>
          <p:cNvGrpSpPr/>
          <p:nvPr/>
        </p:nvGrpSpPr>
        <p:grpSpPr>
          <a:xfrm>
            <a:off x="1457587" y="2589891"/>
            <a:ext cx="3152516" cy="1096251"/>
            <a:chOff x="2232265" y="1862950"/>
            <a:chExt cx="1822685" cy="633818"/>
          </a:xfrm>
        </p:grpSpPr>
        <p:sp>
          <p:nvSpPr>
            <p:cNvPr id="214" name="Google Shape;214;p24"/>
            <p:cNvSpPr/>
            <p:nvPr/>
          </p:nvSpPr>
          <p:spPr>
            <a:xfrm>
              <a:off x="4038150" y="1862950"/>
              <a:ext cx="16800" cy="16800"/>
            </a:xfrm>
            <a:custGeom>
              <a:rect b="b" l="l" r="r" t="t"/>
              <a:pathLst>
                <a:path extrusionOk="0" h="672" w="672">
                  <a:moveTo>
                    <a:pt x="346" y="0"/>
                  </a:moveTo>
                  <a:lnTo>
                    <a:pt x="0" y="326"/>
                  </a:lnTo>
                  <a:lnTo>
                    <a:pt x="346" y="672"/>
                  </a:lnTo>
                  <a:lnTo>
                    <a:pt x="672" y="326"/>
                  </a:lnTo>
                  <a:lnTo>
                    <a:pt x="3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3936900" y="1964700"/>
              <a:ext cx="16825" cy="16300"/>
            </a:xfrm>
            <a:custGeom>
              <a:rect b="b" l="l" r="r" t="t"/>
              <a:pathLst>
                <a:path extrusionOk="0" h="652" w="673">
                  <a:moveTo>
                    <a:pt x="347" y="0"/>
                  </a:moveTo>
                  <a:lnTo>
                    <a:pt x="1" y="326"/>
                  </a:lnTo>
                  <a:lnTo>
                    <a:pt x="347" y="651"/>
                  </a:lnTo>
                  <a:lnTo>
                    <a:pt x="672" y="326"/>
                  </a:lnTo>
                  <a:lnTo>
                    <a:pt x="3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4012700" y="1871600"/>
              <a:ext cx="17325" cy="16800"/>
            </a:xfrm>
            <a:custGeom>
              <a:rect b="b" l="l" r="r" t="t"/>
              <a:pathLst>
                <a:path extrusionOk="0" h="672" w="693">
                  <a:moveTo>
                    <a:pt x="347" y="0"/>
                  </a:moveTo>
                  <a:lnTo>
                    <a:pt x="1" y="326"/>
                  </a:lnTo>
                  <a:lnTo>
                    <a:pt x="347" y="672"/>
                  </a:lnTo>
                  <a:lnTo>
                    <a:pt x="693" y="326"/>
                  </a:lnTo>
                  <a:lnTo>
                    <a:pt x="3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4030000" y="1888375"/>
              <a:ext cx="16825" cy="16825"/>
            </a:xfrm>
            <a:custGeom>
              <a:rect b="b" l="l" r="r" t="t"/>
              <a:pathLst>
                <a:path extrusionOk="0" h="673" w="673">
                  <a:moveTo>
                    <a:pt x="326" y="1"/>
                  </a:moveTo>
                  <a:lnTo>
                    <a:pt x="1" y="326"/>
                  </a:lnTo>
                  <a:lnTo>
                    <a:pt x="326" y="672"/>
                  </a:lnTo>
                  <a:lnTo>
                    <a:pt x="672" y="326"/>
                  </a:lnTo>
                  <a:lnTo>
                    <a:pt x="3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3945550" y="1939250"/>
              <a:ext cx="16825" cy="16825"/>
            </a:xfrm>
            <a:custGeom>
              <a:rect b="b" l="l" r="r" t="t"/>
              <a:pathLst>
                <a:path extrusionOk="0" h="673" w="673">
                  <a:moveTo>
                    <a:pt x="347" y="1"/>
                  </a:moveTo>
                  <a:lnTo>
                    <a:pt x="1" y="326"/>
                  </a:lnTo>
                  <a:lnTo>
                    <a:pt x="347" y="672"/>
                  </a:lnTo>
                  <a:lnTo>
                    <a:pt x="672" y="326"/>
                  </a:lnTo>
                  <a:lnTo>
                    <a:pt x="3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3962350" y="1956050"/>
              <a:ext cx="17325" cy="16800"/>
            </a:xfrm>
            <a:custGeom>
              <a:rect b="b" l="l" r="r" t="t"/>
              <a:pathLst>
                <a:path extrusionOk="0" h="672" w="693">
                  <a:moveTo>
                    <a:pt x="346" y="0"/>
                  </a:moveTo>
                  <a:lnTo>
                    <a:pt x="0" y="326"/>
                  </a:lnTo>
                  <a:lnTo>
                    <a:pt x="346" y="672"/>
                  </a:lnTo>
                  <a:lnTo>
                    <a:pt x="692" y="326"/>
                  </a:lnTo>
                  <a:lnTo>
                    <a:pt x="3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3971000" y="1913825"/>
              <a:ext cx="34100" cy="33600"/>
            </a:xfrm>
            <a:custGeom>
              <a:rect b="b" l="l" r="r" t="t"/>
              <a:pathLst>
                <a:path extrusionOk="0" h="1344" w="1364">
                  <a:moveTo>
                    <a:pt x="346" y="0"/>
                  </a:moveTo>
                  <a:lnTo>
                    <a:pt x="0" y="326"/>
                  </a:lnTo>
                  <a:lnTo>
                    <a:pt x="997" y="1343"/>
                  </a:lnTo>
                  <a:lnTo>
                    <a:pt x="1364" y="1018"/>
                  </a:lnTo>
                  <a:lnTo>
                    <a:pt x="3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3987775" y="1896525"/>
              <a:ext cx="33600" cy="34100"/>
            </a:xfrm>
            <a:custGeom>
              <a:rect b="b" l="l" r="r" t="t"/>
              <a:pathLst>
                <a:path extrusionOk="0" h="1364" w="1344">
                  <a:moveTo>
                    <a:pt x="326" y="0"/>
                  </a:moveTo>
                  <a:lnTo>
                    <a:pt x="1" y="346"/>
                  </a:lnTo>
                  <a:lnTo>
                    <a:pt x="1018" y="1364"/>
                  </a:lnTo>
                  <a:lnTo>
                    <a:pt x="1344" y="1018"/>
                  </a:lnTo>
                  <a:lnTo>
                    <a:pt x="3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2232265" y="2293268"/>
              <a:ext cx="203500" cy="203500"/>
            </a:xfrm>
            <a:custGeom>
              <a:rect b="b" l="l" r="r" t="t"/>
              <a:pathLst>
                <a:path extrusionOk="0" h="8140" w="8140">
                  <a:moveTo>
                    <a:pt x="2198" y="509"/>
                  </a:moveTo>
                  <a:lnTo>
                    <a:pt x="3744" y="2055"/>
                  </a:lnTo>
                  <a:lnTo>
                    <a:pt x="2056" y="3744"/>
                  </a:lnTo>
                  <a:lnTo>
                    <a:pt x="509" y="2198"/>
                  </a:lnTo>
                  <a:cubicBezTo>
                    <a:pt x="692" y="1343"/>
                    <a:pt x="1343" y="692"/>
                    <a:pt x="2198" y="509"/>
                  </a:cubicBezTo>
                  <a:close/>
                  <a:moveTo>
                    <a:pt x="5962" y="509"/>
                  </a:moveTo>
                  <a:cubicBezTo>
                    <a:pt x="6797" y="692"/>
                    <a:pt x="7468" y="1364"/>
                    <a:pt x="7631" y="2198"/>
                  </a:cubicBezTo>
                  <a:lnTo>
                    <a:pt x="2198" y="7651"/>
                  </a:lnTo>
                  <a:cubicBezTo>
                    <a:pt x="1303" y="7550"/>
                    <a:pt x="611" y="6837"/>
                    <a:pt x="509" y="5962"/>
                  </a:cubicBezTo>
                  <a:lnTo>
                    <a:pt x="5962" y="509"/>
                  </a:lnTo>
                  <a:close/>
                  <a:moveTo>
                    <a:pt x="6105" y="4416"/>
                  </a:moveTo>
                  <a:lnTo>
                    <a:pt x="7651" y="5983"/>
                  </a:lnTo>
                  <a:cubicBezTo>
                    <a:pt x="7550" y="6858"/>
                    <a:pt x="6837" y="7550"/>
                    <a:pt x="5962" y="7672"/>
                  </a:cubicBezTo>
                  <a:lnTo>
                    <a:pt x="4416" y="6105"/>
                  </a:lnTo>
                  <a:lnTo>
                    <a:pt x="6105" y="4416"/>
                  </a:lnTo>
                  <a:close/>
                  <a:moveTo>
                    <a:pt x="2361" y="0"/>
                  </a:moveTo>
                  <a:lnTo>
                    <a:pt x="2239" y="21"/>
                  </a:lnTo>
                  <a:cubicBezTo>
                    <a:pt x="1099" y="183"/>
                    <a:pt x="183" y="1099"/>
                    <a:pt x="21" y="2259"/>
                  </a:cubicBezTo>
                  <a:lnTo>
                    <a:pt x="0" y="2361"/>
                  </a:lnTo>
                  <a:lnTo>
                    <a:pt x="1710" y="4090"/>
                  </a:lnTo>
                  <a:lnTo>
                    <a:pt x="0" y="5800"/>
                  </a:lnTo>
                  <a:lnTo>
                    <a:pt x="0" y="5901"/>
                  </a:lnTo>
                  <a:cubicBezTo>
                    <a:pt x="102" y="7102"/>
                    <a:pt x="1058" y="8058"/>
                    <a:pt x="2259" y="8140"/>
                  </a:cubicBezTo>
                  <a:lnTo>
                    <a:pt x="2361" y="8140"/>
                  </a:lnTo>
                  <a:lnTo>
                    <a:pt x="4070" y="6430"/>
                  </a:lnTo>
                  <a:lnTo>
                    <a:pt x="5779" y="8140"/>
                  </a:lnTo>
                  <a:lnTo>
                    <a:pt x="5901" y="8140"/>
                  </a:lnTo>
                  <a:cubicBezTo>
                    <a:pt x="7102" y="8058"/>
                    <a:pt x="8038" y="7102"/>
                    <a:pt x="8140" y="5901"/>
                  </a:cubicBezTo>
                  <a:lnTo>
                    <a:pt x="8140" y="5800"/>
                  </a:lnTo>
                  <a:lnTo>
                    <a:pt x="6431" y="4070"/>
                  </a:lnTo>
                  <a:lnTo>
                    <a:pt x="8140" y="2361"/>
                  </a:lnTo>
                  <a:lnTo>
                    <a:pt x="8140" y="2239"/>
                  </a:lnTo>
                  <a:cubicBezTo>
                    <a:pt x="7977" y="1099"/>
                    <a:pt x="7061" y="183"/>
                    <a:pt x="5901" y="21"/>
                  </a:cubicBezTo>
                  <a:lnTo>
                    <a:pt x="5779" y="0"/>
                  </a:lnTo>
                  <a:lnTo>
                    <a:pt x="4070" y="1709"/>
                  </a:lnTo>
                  <a:lnTo>
                    <a:pt x="23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4"/>
          <p:cNvSpPr txBox="1"/>
          <p:nvPr/>
        </p:nvSpPr>
        <p:spPr>
          <a:xfrm>
            <a:off x="2107900" y="353425"/>
            <a:ext cx="6130500" cy="4433100"/>
          </a:xfrm>
          <a:prstGeom prst="rect">
            <a:avLst/>
          </a:prstGeom>
          <a:noFill/>
          <a:ln>
            <a:noFill/>
          </a:ln>
        </p:spPr>
        <p:txBody>
          <a:bodyPr anchorCtr="0" anchor="t" bIns="91425" lIns="685800" spcFirstLastPara="1" rIns="91425" wrap="square" tIns="91425">
            <a:spAutoFit/>
          </a:bodyPr>
          <a:lstStyle/>
          <a:p>
            <a:pPr indent="0" lvl="0" marL="0" rtl="0" algn="l">
              <a:spcBef>
                <a:spcPts val="0"/>
              </a:spcBef>
              <a:spcAft>
                <a:spcPts val="0"/>
              </a:spcAft>
              <a:buNone/>
            </a:pPr>
            <a:r>
              <a:rPr lang="en" sz="2300">
                <a:latin typeface="Fira Sans"/>
                <a:ea typeface="Fira Sans"/>
                <a:cs typeface="Fira Sans"/>
                <a:sym typeface="Fira Sans"/>
              </a:rPr>
              <a:t>How do you think AI might help you take care of your health?</a:t>
            </a:r>
            <a:endParaRPr sz="2300">
              <a:latin typeface="Fira Sans"/>
              <a:ea typeface="Fira Sans"/>
              <a:cs typeface="Fira Sans"/>
              <a:sym typeface="Fira Sans"/>
            </a:endParaRPr>
          </a:p>
          <a:p>
            <a:pPr indent="0" lvl="0" marL="0" rtl="0" algn="l">
              <a:spcBef>
                <a:spcPts val="0"/>
              </a:spcBef>
              <a:spcAft>
                <a:spcPts val="0"/>
              </a:spcAft>
              <a:buNone/>
            </a:pPr>
            <a:r>
              <a:t/>
            </a:r>
            <a:endParaRPr sz="2300">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Have you ever used a chatbot?  </a:t>
            </a:r>
            <a:endParaRPr sz="2300">
              <a:latin typeface="Fira Sans"/>
              <a:ea typeface="Fira Sans"/>
              <a:cs typeface="Fira Sans"/>
              <a:sym typeface="Fira Sans"/>
            </a:endParaRPr>
          </a:p>
          <a:p>
            <a:pPr indent="0" lvl="0" marL="0" rtl="0" algn="l">
              <a:spcBef>
                <a:spcPts val="0"/>
              </a:spcBef>
              <a:spcAft>
                <a:spcPts val="0"/>
              </a:spcAft>
              <a:buNone/>
            </a:pPr>
            <a:r>
              <a:t/>
            </a:r>
            <a:endParaRPr sz="2300">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How might AI help</a:t>
            </a:r>
            <a:endParaRPr sz="2300">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doctors to treat patients?</a:t>
            </a:r>
            <a:endParaRPr sz="2300">
              <a:latin typeface="Fira Sans"/>
              <a:ea typeface="Fira Sans"/>
              <a:cs typeface="Fira Sans"/>
              <a:sym typeface="Fira Sans"/>
            </a:endParaRPr>
          </a:p>
          <a:p>
            <a:pPr indent="0" lvl="0" marL="0" rtl="0" algn="l">
              <a:spcBef>
                <a:spcPts val="0"/>
              </a:spcBef>
              <a:spcAft>
                <a:spcPts val="0"/>
              </a:spcAft>
              <a:buNone/>
            </a:pPr>
            <a:r>
              <a:t/>
            </a:r>
            <a:endParaRPr sz="2300">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What do you think of chatbots? </a:t>
            </a:r>
            <a:endParaRPr sz="2300">
              <a:latin typeface="Fira Sans"/>
              <a:ea typeface="Fira Sans"/>
              <a:cs typeface="Fira Sans"/>
              <a:sym typeface="Fira Sans"/>
            </a:endParaRPr>
          </a:p>
          <a:p>
            <a:pPr indent="0" lvl="0" marL="0" rtl="0" algn="l">
              <a:spcBef>
                <a:spcPts val="0"/>
              </a:spcBef>
              <a:spcAft>
                <a:spcPts val="0"/>
              </a:spcAft>
              <a:buNone/>
            </a:pPr>
            <a:r>
              <a:t/>
            </a:r>
            <a:endParaRPr sz="2300">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What might be the dangers of using AI in medicine?</a:t>
            </a:r>
            <a:endParaRPr sz="2300">
              <a:latin typeface="Fira Sans"/>
              <a:ea typeface="Fira Sans"/>
              <a:cs typeface="Fira Sans"/>
              <a:sym typeface="Fira Sans"/>
            </a:endParaRPr>
          </a:p>
        </p:txBody>
      </p:sp>
      <p:grpSp>
        <p:nvGrpSpPr>
          <p:cNvPr id="224" name="Google Shape;224;p24"/>
          <p:cNvGrpSpPr/>
          <p:nvPr/>
        </p:nvGrpSpPr>
        <p:grpSpPr>
          <a:xfrm>
            <a:off x="1457575" y="4050875"/>
            <a:ext cx="402767" cy="377336"/>
            <a:chOff x="9705600" y="2844325"/>
            <a:chExt cx="402767" cy="377336"/>
          </a:xfrm>
        </p:grpSpPr>
        <p:sp>
          <p:nvSpPr>
            <p:cNvPr id="225" name="Google Shape;225;p24"/>
            <p:cNvSpPr/>
            <p:nvPr/>
          </p:nvSpPr>
          <p:spPr>
            <a:xfrm>
              <a:off x="9705600" y="2844325"/>
              <a:ext cx="402767" cy="254326"/>
            </a:xfrm>
            <a:custGeom>
              <a:rect b="b" l="l" r="r" t="t"/>
              <a:pathLst>
                <a:path extrusionOk="0" h="7530" w="11925">
                  <a:moveTo>
                    <a:pt x="3520" y="0"/>
                  </a:moveTo>
                  <a:cubicBezTo>
                    <a:pt x="1628" y="0"/>
                    <a:pt x="0" y="1689"/>
                    <a:pt x="81" y="3765"/>
                  </a:cubicBezTo>
                  <a:cubicBezTo>
                    <a:pt x="122" y="4416"/>
                    <a:pt x="265" y="5067"/>
                    <a:pt x="549" y="5657"/>
                  </a:cubicBezTo>
                  <a:lnTo>
                    <a:pt x="2829" y="5657"/>
                  </a:lnTo>
                  <a:lnTo>
                    <a:pt x="4172" y="3297"/>
                  </a:lnTo>
                  <a:lnTo>
                    <a:pt x="5799" y="7529"/>
                  </a:lnTo>
                  <a:lnTo>
                    <a:pt x="7427" y="1058"/>
                  </a:lnTo>
                  <a:lnTo>
                    <a:pt x="8852" y="5799"/>
                  </a:lnTo>
                  <a:lnTo>
                    <a:pt x="11456" y="5799"/>
                  </a:lnTo>
                  <a:cubicBezTo>
                    <a:pt x="11741" y="5169"/>
                    <a:pt x="11904" y="4477"/>
                    <a:pt x="11924" y="3765"/>
                  </a:cubicBezTo>
                  <a:cubicBezTo>
                    <a:pt x="11924" y="1689"/>
                    <a:pt x="10398" y="0"/>
                    <a:pt x="8485" y="0"/>
                  </a:cubicBezTo>
                  <a:cubicBezTo>
                    <a:pt x="7529" y="0"/>
                    <a:pt x="6613" y="448"/>
                    <a:pt x="6003" y="1180"/>
                  </a:cubicBezTo>
                  <a:cubicBezTo>
                    <a:pt x="5372" y="448"/>
                    <a:pt x="4477" y="0"/>
                    <a:pt x="3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9732384" y="2943963"/>
              <a:ext cx="351935" cy="277698"/>
            </a:xfrm>
            <a:custGeom>
              <a:rect b="b" l="l" r="r" t="t"/>
              <a:pathLst>
                <a:path extrusionOk="0" h="8222" w="10420">
                  <a:moveTo>
                    <a:pt x="6675" y="1"/>
                  </a:moveTo>
                  <a:lnTo>
                    <a:pt x="5108" y="6248"/>
                  </a:lnTo>
                  <a:lnTo>
                    <a:pt x="3297" y="1527"/>
                  </a:lnTo>
                  <a:lnTo>
                    <a:pt x="2320" y="3195"/>
                  </a:lnTo>
                  <a:lnTo>
                    <a:pt x="1" y="3195"/>
                  </a:lnTo>
                  <a:cubicBezTo>
                    <a:pt x="1588" y="6085"/>
                    <a:pt x="5210" y="8221"/>
                    <a:pt x="5210" y="8221"/>
                  </a:cubicBezTo>
                  <a:cubicBezTo>
                    <a:pt x="5210" y="8221"/>
                    <a:pt x="8852" y="6227"/>
                    <a:pt x="10419" y="3358"/>
                  </a:cubicBezTo>
                  <a:lnTo>
                    <a:pt x="7692" y="3358"/>
                  </a:lnTo>
                  <a:lnTo>
                    <a:pt x="6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5"/>
          <p:cNvSpPr txBox="1"/>
          <p:nvPr/>
        </p:nvSpPr>
        <p:spPr>
          <a:xfrm>
            <a:off x="1025050" y="810125"/>
            <a:ext cx="73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2" name="Google Shape;232;p25"/>
          <p:cNvSpPr txBox="1"/>
          <p:nvPr/>
        </p:nvSpPr>
        <p:spPr>
          <a:xfrm>
            <a:off x="1739175" y="386175"/>
            <a:ext cx="6555300" cy="159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900">
                <a:solidFill>
                  <a:srgbClr val="708EC0"/>
                </a:solidFill>
                <a:latin typeface="Big Shoulders Text"/>
                <a:ea typeface="Big Shoulders Text"/>
                <a:cs typeface="Big Shoulders Text"/>
                <a:sym typeface="Big Shoulders Text"/>
              </a:rPr>
              <a:t>     Feedback Session</a:t>
            </a:r>
            <a:endParaRPr sz="5900">
              <a:solidFill>
                <a:srgbClr val="708EC0"/>
              </a:solidFill>
              <a:latin typeface="Big Shoulders Text"/>
              <a:ea typeface="Big Shoulders Text"/>
              <a:cs typeface="Big Shoulders Text"/>
              <a:sym typeface="Big Shoulders Text"/>
            </a:endParaRPr>
          </a:p>
        </p:txBody>
      </p:sp>
      <p:sp>
        <p:nvSpPr>
          <p:cNvPr id="233" name="Google Shape;233;p25"/>
          <p:cNvSpPr txBox="1"/>
          <p:nvPr/>
        </p:nvSpPr>
        <p:spPr>
          <a:xfrm>
            <a:off x="2620875" y="1727600"/>
            <a:ext cx="5673600" cy="2308800"/>
          </a:xfrm>
          <a:prstGeom prst="rect">
            <a:avLst/>
          </a:prstGeom>
          <a:noFill/>
          <a:ln>
            <a:noFill/>
          </a:ln>
        </p:spPr>
        <p:txBody>
          <a:bodyPr anchorCtr="0" anchor="t" bIns="91425" lIns="91425" spcFirstLastPara="1" rIns="91425" wrap="square" tIns="91425">
            <a:spAutoFit/>
          </a:bodyPr>
          <a:lstStyle/>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Pronunciation</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Grammar</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Vocabulary</a:t>
            </a:r>
            <a:endParaRPr sz="4600">
              <a:solidFill>
                <a:srgbClr val="708EC0"/>
              </a:solidFill>
              <a:latin typeface="Big Shoulders Text"/>
              <a:ea typeface="Big Shoulders Text"/>
              <a:cs typeface="Big Shoulders Text"/>
              <a:sym typeface="Big Shoulders Tex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nvSpPr>
        <p:spPr>
          <a:xfrm>
            <a:off x="768950" y="1758775"/>
            <a:ext cx="7824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latin typeface="Fira Sans"/>
                <a:ea typeface="Fira Sans"/>
                <a:cs typeface="Fira Sans"/>
                <a:sym typeface="Fira Sans"/>
              </a:rPr>
              <a:t>How can I use Chat GPT?</a:t>
            </a:r>
            <a:endParaRPr sz="2300" u="sng">
              <a:latin typeface="Fira Sans"/>
              <a:ea typeface="Fira Sans"/>
              <a:cs typeface="Fira Sans"/>
              <a:sym typeface="Fira Sans"/>
            </a:endParaRPr>
          </a:p>
          <a:p>
            <a:pPr indent="0" lvl="0" marL="0" rtl="0" algn="l">
              <a:spcBef>
                <a:spcPts val="0"/>
              </a:spcBef>
              <a:spcAft>
                <a:spcPts val="0"/>
              </a:spcAft>
              <a:buNone/>
            </a:pPr>
            <a:r>
              <a:t/>
            </a:r>
            <a:endParaRPr sz="2300" u="sng">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First, go to</a:t>
            </a:r>
            <a:r>
              <a:rPr lang="en" sz="2800">
                <a:latin typeface="Fira Sans"/>
                <a:ea typeface="Fira Sans"/>
                <a:cs typeface="Fira Sans"/>
                <a:sym typeface="Fira Sans"/>
              </a:rPr>
              <a:t> </a:t>
            </a:r>
            <a:r>
              <a:rPr lang="en" sz="1900">
                <a:solidFill>
                  <a:schemeClr val="hlink"/>
                </a:solidFill>
                <a:uFill>
                  <a:noFill/>
                </a:uFill>
                <a:hlinkClick r:id="rId3"/>
              </a:rPr>
              <a:t>https://chat.chatgptdemo.net/</a:t>
            </a:r>
            <a:endParaRPr sz="2300" u="sng">
              <a:latin typeface="Fira Sans"/>
              <a:ea typeface="Fira Sans"/>
              <a:cs typeface="Fira Sans"/>
              <a:sym typeface="Fira Sans"/>
            </a:endParaRPr>
          </a:p>
          <a:p>
            <a:pPr indent="0" lvl="0" marL="0" rtl="0" algn="l">
              <a:spcBef>
                <a:spcPts val="0"/>
              </a:spcBef>
              <a:spcAft>
                <a:spcPts val="0"/>
              </a:spcAft>
              <a:buNone/>
            </a:pPr>
            <a:r>
              <a:t/>
            </a:r>
            <a:endParaRPr sz="2300">
              <a:latin typeface="Fira Sans"/>
              <a:ea typeface="Fira Sans"/>
              <a:cs typeface="Fira Sans"/>
              <a:sym typeface="Fira Sans"/>
            </a:endParaRPr>
          </a:p>
          <a:p>
            <a:pPr indent="0" lvl="0" marL="0" rtl="0" algn="l">
              <a:spcBef>
                <a:spcPts val="0"/>
              </a:spcBef>
              <a:spcAft>
                <a:spcPts val="0"/>
              </a:spcAft>
              <a:buNone/>
            </a:pPr>
            <a:r>
              <a:rPr lang="en" sz="2300">
                <a:latin typeface="Fira Sans"/>
                <a:ea typeface="Fira Sans"/>
                <a:cs typeface="Fira Sans"/>
                <a:sym typeface="Fira Sans"/>
              </a:rPr>
              <a:t>Then, write a prompt: </a:t>
            </a:r>
            <a:endParaRPr sz="2300">
              <a:latin typeface="Fira Sans"/>
              <a:ea typeface="Fira Sans"/>
              <a:cs typeface="Fira Sans"/>
              <a:sym typeface="Fira Sans"/>
            </a:endParaRPr>
          </a:p>
        </p:txBody>
      </p:sp>
      <p:pic>
        <p:nvPicPr>
          <p:cNvPr id="239" name="Google Shape;239;p26"/>
          <p:cNvPicPr preferRelativeResize="0"/>
          <p:nvPr/>
        </p:nvPicPr>
        <p:blipFill rotWithShape="1">
          <a:blip r:embed="rId4">
            <a:alphaModFix/>
          </a:blip>
          <a:srcRect b="0" l="0" r="34023" t="0"/>
          <a:stretch/>
        </p:blipFill>
        <p:spPr>
          <a:xfrm>
            <a:off x="318625" y="3900825"/>
            <a:ext cx="5691926" cy="481225"/>
          </a:xfrm>
          <a:prstGeom prst="rect">
            <a:avLst/>
          </a:prstGeom>
          <a:noFill/>
          <a:ln>
            <a:noFill/>
          </a:ln>
        </p:spPr>
      </p:pic>
      <p:pic>
        <p:nvPicPr>
          <p:cNvPr id="240" name="Google Shape;240;p26"/>
          <p:cNvPicPr preferRelativeResize="0"/>
          <p:nvPr/>
        </p:nvPicPr>
        <p:blipFill>
          <a:blip r:embed="rId5">
            <a:alphaModFix/>
          </a:blip>
          <a:stretch>
            <a:fillRect/>
          </a:stretch>
        </p:blipFill>
        <p:spPr>
          <a:xfrm>
            <a:off x="1890200" y="100025"/>
            <a:ext cx="5581800" cy="1548600"/>
          </a:xfrm>
          <a:prstGeom prst="snip2DiagRect">
            <a:avLst>
              <a:gd fmla="val 0" name="adj1"/>
              <a:gd fmla="val 16667" name="adj2"/>
            </a:avLst>
          </a:prstGeom>
          <a:noFill/>
          <a:ln>
            <a:noFill/>
          </a:ln>
        </p:spPr>
      </p:pic>
      <p:pic>
        <p:nvPicPr>
          <p:cNvPr id="241" name="Google Shape;241;p26"/>
          <p:cNvPicPr preferRelativeResize="0"/>
          <p:nvPr/>
        </p:nvPicPr>
        <p:blipFill>
          <a:blip r:embed="rId6">
            <a:alphaModFix/>
          </a:blip>
          <a:stretch>
            <a:fillRect/>
          </a:stretch>
        </p:blipFill>
        <p:spPr>
          <a:xfrm>
            <a:off x="318625" y="4492200"/>
            <a:ext cx="5691925" cy="59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nvSpPr>
        <p:spPr>
          <a:xfrm>
            <a:off x="701950" y="827600"/>
            <a:ext cx="7876800" cy="3340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Fira Sans"/>
              <a:buChar char="●"/>
            </a:pPr>
            <a:r>
              <a:rPr lang="en" sz="2000">
                <a:latin typeface="Fira Sans"/>
                <a:ea typeface="Fira Sans"/>
                <a:cs typeface="Fira Sans"/>
                <a:sym typeface="Fira Sans"/>
              </a:rPr>
              <a:t>Write a prompt for Chat GPT about the future of healthcare.</a:t>
            </a:r>
            <a:endParaRPr sz="2000">
              <a:latin typeface="Fira Sans"/>
              <a:ea typeface="Fira Sans"/>
              <a:cs typeface="Fira Sans"/>
              <a:sym typeface="Fira Sans"/>
            </a:endParaRPr>
          </a:p>
          <a:p>
            <a:pPr indent="0" lvl="0" marL="457200" rtl="0" algn="l">
              <a:spcBef>
                <a:spcPts val="0"/>
              </a:spcBef>
              <a:spcAft>
                <a:spcPts val="0"/>
              </a:spcAft>
              <a:buNone/>
            </a:pPr>
            <a:r>
              <a:t/>
            </a:r>
            <a:endParaRPr sz="2000">
              <a:latin typeface="Fira Sans"/>
              <a:ea typeface="Fira Sans"/>
              <a:cs typeface="Fira Sans"/>
              <a:sym typeface="Fira Sans"/>
            </a:endParaRPr>
          </a:p>
          <a:p>
            <a:pPr indent="-349250" lvl="0" marL="457200" rtl="0" algn="l">
              <a:spcBef>
                <a:spcPts val="0"/>
              </a:spcBef>
              <a:spcAft>
                <a:spcPts val="0"/>
              </a:spcAft>
              <a:buSzPts val="1900"/>
              <a:buFont typeface="Fira Sans"/>
              <a:buChar char="●"/>
            </a:pPr>
            <a:r>
              <a:rPr lang="en" sz="2000">
                <a:latin typeface="Fira Sans"/>
                <a:ea typeface="Fira Sans"/>
                <a:cs typeface="Fira Sans"/>
                <a:sym typeface="Fira Sans"/>
              </a:rPr>
              <a:t>Enter your prompt at: </a:t>
            </a:r>
            <a:r>
              <a:rPr lang="en" sz="2500">
                <a:solidFill>
                  <a:schemeClr val="hlink"/>
                </a:solidFill>
                <a:uFill>
                  <a:noFill/>
                </a:uFill>
                <a:latin typeface="Fira Sans"/>
                <a:ea typeface="Fira Sans"/>
                <a:cs typeface="Fira Sans"/>
                <a:sym typeface="Fira Sans"/>
                <a:hlinkClick r:id="rId3"/>
              </a:rPr>
              <a:t>https://chat.chatgptdemo.net/</a:t>
            </a:r>
            <a:endParaRPr sz="2000">
              <a:latin typeface="Fira Sans"/>
              <a:ea typeface="Fira Sans"/>
              <a:cs typeface="Fira Sans"/>
              <a:sym typeface="Fira Sans"/>
            </a:endParaRPr>
          </a:p>
          <a:p>
            <a:pPr indent="0" lvl="0" marL="457200" rtl="0" algn="l">
              <a:spcBef>
                <a:spcPts val="0"/>
              </a:spcBef>
              <a:spcAft>
                <a:spcPts val="0"/>
              </a:spcAft>
              <a:buNone/>
            </a:pPr>
            <a:r>
              <a:t/>
            </a:r>
            <a:endParaRPr sz="2000">
              <a:latin typeface="Fira Sans"/>
              <a:ea typeface="Fira Sans"/>
              <a:cs typeface="Fira Sans"/>
              <a:sym typeface="Fira Sans"/>
            </a:endParaRPr>
          </a:p>
          <a:p>
            <a:pPr indent="-355600" lvl="0" marL="457200" rtl="0" algn="l">
              <a:spcBef>
                <a:spcPts val="0"/>
              </a:spcBef>
              <a:spcAft>
                <a:spcPts val="0"/>
              </a:spcAft>
              <a:buSzPts val="2000"/>
              <a:buFont typeface="Fira Sans"/>
              <a:buChar char="●"/>
            </a:pPr>
            <a:r>
              <a:rPr lang="en" sz="2000">
                <a:latin typeface="Fira Sans"/>
                <a:ea typeface="Fira Sans"/>
                <a:cs typeface="Fira Sans"/>
                <a:sym typeface="Fira Sans"/>
              </a:rPr>
              <a:t>Read it and ask your teacher to </a:t>
            </a:r>
            <a:r>
              <a:rPr lang="en" sz="2000">
                <a:latin typeface="Fira Sans"/>
                <a:ea typeface="Fira Sans"/>
                <a:cs typeface="Fira Sans"/>
                <a:sym typeface="Fira Sans"/>
              </a:rPr>
              <a:t>explain</a:t>
            </a:r>
            <a:r>
              <a:rPr lang="en" sz="2000">
                <a:latin typeface="Fira Sans"/>
                <a:ea typeface="Fira Sans"/>
                <a:cs typeface="Fira Sans"/>
                <a:sym typeface="Fira Sans"/>
              </a:rPr>
              <a:t> anything you don’t understand.</a:t>
            </a:r>
            <a:endParaRPr sz="2000">
              <a:latin typeface="Fira Sans"/>
              <a:ea typeface="Fira Sans"/>
              <a:cs typeface="Fira Sans"/>
              <a:sym typeface="Fira Sans"/>
            </a:endParaRPr>
          </a:p>
          <a:p>
            <a:pPr indent="0" lvl="0" marL="457200" rtl="0" algn="l">
              <a:spcBef>
                <a:spcPts val="0"/>
              </a:spcBef>
              <a:spcAft>
                <a:spcPts val="0"/>
              </a:spcAft>
              <a:buNone/>
            </a:pPr>
            <a:r>
              <a:t/>
            </a:r>
            <a:endParaRPr sz="2000">
              <a:latin typeface="Fira Sans"/>
              <a:ea typeface="Fira Sans"/>
              <a:cs typeface="Fira Sans"/>
              <a:sym typeface="Fira Sans"/>
            </a:endParaRPr>
          </a:p>
          <a:p>
            <a:pPr indent="-355600" lvl="0" marL="457200" rtl="0" algn="l">
              <a:spcBef>
                <a:spcPts val="0"/>
              </a:spcBef>
              <a:spcAft>
                <a:spcPts val="0"/>
              </a:spcAft>
              <a:buSzPts val="2000"/>
              <a:buFont typeface="Fira Sans"/>
              <a:buChar char="●"/>
            </a:pPr>
            <a:r>
              <a:rPr lang="en" sz="2000">
                <a:latin typeface="Fira Sans"/>
                <a:ea typeface="Fira Sans"/>
                <a:cs typeface="Fira Sans"/>
                <a:sym typeface="Fira Sans"/>
              </a:rPr>
              <a:t>Take 5 minutes to plan how you will </a:t>
            </a:r>
            <a:r>
              <a:rPr lang="en" sz="2000">
                <a:latin typeface="Fira Sans"/>
                <a:ea typeface="Fira Sans"/>
                <a:cs typeface="Fira Sans"/>
                <a:sym typeface="Fira Sans"/>
              </a:rPr>
              <a:t>explain</a:t>
            </a:r>
            <a:r>
              <a:rPr lang="en" sz="2000">
                <a:latin typeface="Fira Sans"/>
                <a:ea typeface="Fira Sans"/>
                <a:cs typeface="Fira Sans"/>
                <a:sym typeface="Fira Sans"/>
              </a:rPr>
              <a:t> it to your partner.</a:t>
            </a:r>
            <a:endParaRPr sz="2000">
              <a:latin typeface="Fira Sans"/>
              <a:ea typeface="Fira Sans"/>
              <a:cs typeface="Fira Sans"/>
              <a:sym typeface="Fira Sans"/>
            </a:endParaRPr>
          </a:p>
          <a:p>
            <a:pPr indent="0" lvl="0" marL="457200" rtl="0" algn="l">
              <a:spcBef>
                <a:spcPts val="0"/>
              </a:spcBef>
              <a:spcAft>
                <a:spcPts val="0"/>
              </a:spcAft>
              <a:buNone/>
            </a:pPr>
            <a:r>
              <a:t/>
            </a:r>
            <a:endParaRPr sz="2000">
              <a:latin typeface="Fira Sans"/>
              <a:ea typeface="Fira Sans"/>
              <a:cs typeface="Fira Sans"/>
              <a:sym typeface="Fira Sans"/>
            </a:endParaRPr>
          </a:p>
          <a:p>
            <a:pPr indent="-355600" lvl="0" marL="457200" rtl="0" algn="l">
              <a:spcBef>
                <a:spcPts val="0"/>
              </a:spcBef>
              <a:spcAft>
                <a:spcPts val="0"/>
              </a:spcAft>
              <a:buSzPts val="2000"/>
              <a:buFont typeface="Fira Sans"/>
              <a:buChar char="●"/>
            </a:pPr>
            <a:r>
              <a:rPr lang="en" sz="2000">
                <a:latin typeface="Fira Sans"/>
                <a:ea typeface="Fira Sans"/>
                <a:cs typeface="Fira Sans"/>
                <a:sym typeface="Fira Sans"/>
              </a:rPr>
              <a:t>Talk to your partner and explain any new </a:t>
            </a:r>
            <a:r>
              <a:rPr lang="en" sz="2000">
                <a:latin typeface="Fira Sans"/>
                <a:ea typeface="Fira Sans"/>
                <a:cs typeface="Fira Sans"/>
                <a:sym typeface="Fira Sans"/>
              </a:rPr>
              <a:t>language</a:t>
            </a:r>
            <a:r>
              <a:rPr lang="en" sz="2000">
                <a:latin typeface="Fira Sans"/>
                <a:ea typeface="Fira Sans"/>
                <a:cs typeface="Fira Sans"/>
                <a:sym typeface="Fira Sans"/>
              </a:rPr>
              <a:t> for them.</a:t>
            </a:r>
            <a:endParaRPr sz="2000">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nvSpPr>
        <p:spPr>
          <a:xfrm>
            <a:off x="1025050" y="810125"/>
            <a:ext cx="73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2" name="Google Shape;252;p28"/>
          <p:cNvSpPr txBox="1"/>
          <p:nvPr/>
        </p:nvSpPr>
        <p:spPr>
          <a:xfrm>
            <a:off x="1739175" y="386175"/>
            <a:ext cx="6555300" cy="159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900">
                <a:solidFill>
                  <a:srgbClr val="708EC0"/>
                </a:solidFill>
                <a:latin typeface="Big Shoulders Text"/>
                <a:ea typeface="Big Shoulders Text"/>
                <a:cs typeface="Big Shoulders Text"/>
                <a:sym typeface="Big Shoulders Text"/>
              </a:rPr>
              <a:t>     Feedback Session</a:t>
            </a:r>
            <a:endParaRPr sz="5900">
              <a:solidFill>
                <a:srgbClr val="708EC0"/>
              </a:solidFill>
              <a:latin typeface="Big Shoulders Text"/>
              <a:ea typeface="Big Shoulders Text"/>
              <a:cs typeface="Big Shoulders Text"/>
              <a:sym typeface="Big Shoulders Text"/>
            </a:endParaRPr>
          </a:p>
        </p:txBody>
      </p:sp>
      <p:sp>
        <p:nvSpPr>
          <p:cNvPr id="253" name="Google Shape;253;p28"/>
          <p:cNvSpPr txBox="1"/>
          <p:nvPr/>
        </p:nvSpPr>
        <p:spPr>
          <a:xfrm>
            <a:off x="2620875" y="1727600"/>
            <a:ext cx="5673600" cy="2308800"/>
          </a:xfrm>
          <a:prstGeom prst="rect">
            <a:avLst/>
          </a:prstGeom>
          <a:noFill/>
          <a:ln>
            <a:noFill/>
          </a:ln>
        </p:spPr>
        <p:txBody>
          <a:bodyPr anchorCtr="0" anchor="t" bIns="91425" lIns="91425" spcFirstLastPara="1" rIns="91425" wrap="square" tIns="91425">
            <a:spAutoFit/>
          </a:bodyPr>
          <a:lstStyle/>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Pronunciation</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Grammar</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Vocabulary</a:t>
            </a:r>
            <a:endParaRPr sz="4600">
              <a:solidFill>
                <a:srgbClr val="708EC0"/>
              </a:solidFill>
              <a:latin typeface="Big Shoulders Text"/>
              <a:ea typeface="Big Shoulders Text"/>
              <a:cs typeface="Big Shoulders Text"/>
              <a:sym typeface="Big Shoulders Tex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txBox="1"/>
          <p:nvPr/>
        </p:nvSpPr>
        <p:spPr>
          <a:xfrm>
            <a:off x="692500" y="3540100"/>
            <a:ext cx="7233900" cy="1231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700">
                <a:latin typeface="Fira Sans"/>
                <a:ea typeface="Fira Sans"/>
                <a:cs typeface="Fira Sans"/>
                <a:sym typeface="Fira Sans"/>
              </a:rPr>
              <a:t>What other words can we use to link two or more ideas together? </a:t>
            </a:r>
            <a:endParaRPr sz="1700">
              <a:latin typeface="Fira Sans"/>
              <a:ea typeface="Fira Sans"/>
              <a:cs typeface="Fira Sans"/>
              <a:sym typeface="Fira Sans"/>
            </a:endParaRPr>
          </a:p>
          <a:p>
            <a:pPr indent="0" lvl="0" marL="457200" rtl="0" algn="l">
              <a:spcBef>
                <a:spcPts val="0"/>
              </a:spcBef>
              <a:spcAft>
                <a:spcPts val="0"/>
              </a:spcAft>
              <a:buNone/>
            </a:pPr>
            <a:r>
              <a:t/>
            </a:r>
            <a:endParaRPr sz="1700">
              <a:latin typeface="Fira Sans"/>
              <a:ea typeface="Fira Sans"/>
              <a:cs typeface="Fira Sans"/>
              <a:sym typeface="Fira Sans"/>
            </a:endParaRPr>
          </a:p>
          <a:p>
            <a:pPr indent="0" lvl="0" marL="0" rtl="0" algn="l">
              <a:spcBef>
                <a:spcPts val="0"/>
              </a:spcBef>
              <a:spcAft>
                <a:spcPts val="0"/>
              </a:spcAft>
              <a:buNone/>
            </a:pPr>
            <a:r>
              <a:rPr lang="en" sz="1700">
                <a:latin typeface="Fira Sans"/>
                <a:ea typeface="Fira Sans"/>
                <a:cs typeface="Fira Sans"/>
                <a:sym typeface="Fira Sans"/>
              </a:rPr>
              <a:t>        Share your ideas with the group and ask your teacher about   </a:t>
            </a:r>
            <a:endParaRPr sz="1700">
              <a:latin typeface="Fira Sans"/>
              <a:ea typeface="Fira Sans"/>
              <a:cs typeface="Fira Sans"/>
              <a:sym typeface="Fira Sans"/>
            </a:endParaRPr>
          </a:p>
          <a:p>
            <a:pPr indent="0" lvl="0" marL="0" rtl="0" algn="l">
              <a:spcBef>
                <a:spcPts val="0"/>
              </a:spcBef>
              <a:spcAft>
                <a:spcPts val="0"/>
              </a:spcAft>
              <a:buNone/>
            </a:pPr>
            <a:r>
              <a:rPr lang="en" sz="1700">
                <a:latin typeface="Fira Sans"/>
                <a:ea typeface="Fira Sans"/>
                <a:cs typeface="Fira Sans"/>
                <a:sym typeface="Fira Sans"/>
              </a:rPr>
              <a:t>        anything you are not sure about.</a:t>
            </a:r>
            <a:endParaRPr sz="1700">
              <a:latin typeface="Fira Sans"/>
              <a:ea typeface="Fira Sans"/>
              <a:cs typeface="Fira Sans"/>
              <a:sym typeface="Fira Sans"/>
            </a:endParaRPr>
          </a:p>
        </p:txBody>
      </p:sp>
      <p:sp>
        <p:nvSpPr>
          <p:cNvPr id="259" name="Google Shape;259;p29"/>
          <p:cNvSpPr txBox="1"/>
          <p:nvPr/>
        </p:nvSpPr>
        <p:spPr>
          <a:xfrm>
            <a:off x="891275" y="482625"/>
            <a:ext cx="7154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u="sng">
                <a:highlight>
                  <a:schemeClr val="lt2"/>
                </a:highlight>
                <a:latin typeface="Fira Sans"/>
                <a:ea typeface="Fira Sans"/>
                <a:cs typeface="Fira Sans"/>
                <a:sym typeface="Fira Sans"/>
              </a:rPr>
              <a:t>Unless</a:t>
            </a:r>
            <a:r>
              <a:rPr lang="en" sz="1700">
                <a:highlight>
                  <a:schemeClr val="lt2"/>
                </a:highlight>
                <a:latin typeface="Fira Sans"/>
                <a:ea typeface="Fira Sans"/>
                <a:cs typeface="Fira Sans"/>
                <a:sym typeface="Fira Sans"/>
              </a:rPr>
              <a:t> </a:t>
            </a:r>
            <a:r>
              <a:rPr lang="en" sz="1700">
                <a:highlight>
                  <a:schemeClr val="lt2"/>
                </a:highlight>
                <a:latin typeface="Fira Sans"/>
                <a:ea typeface="Fira Sans"/>
                <a:cs typeface="Fira Sans"/>
                <a:sym typeface="Fira Sans"/>
              </a:rPr>
              <a:t>we are careful, AI may harm us in </a:t>
            </a:r>
            <a:r>
              <a:rPr lang="en" sz="1700">
                <a:highlight>
                  <a:schemeClr val="lt2"/>
                </a:highlight>
                <a:latin typeface="Fira Sans"/>
                <a:ea typeface="Fira Sans"/>
                <a:cs typeface="Fira Sans"/>
                <a:sym typeface="Fira Sans"/>
              </a:rPr>
              <a:t>the</a:t>
            </a:r>
            <a:r>
              <a:rPr lang="en" sz="1700">
                <a:highlight>
                  <a:schemeClr val="lt2"/>
                </a:highlight>
                <a:latin typeface="Fira Sans"/>
                <a:ea typeface="Fira Sans"/>
                <a:cs typeface="Fira Sans"/>
                <a:sym typeface="Fira Sans"/>
              </a:rPr>
              <a:t> future </a:t>
            </a:r>
            <a:r>
              <a:rPr b="1" lang="en" sz="1700" u="sng">
                <a:highlight>
                  <a:schemeClr val="lt2"/>
                </a:highlight>
                <a:latin typeface="Fira Sans"/>
                <a:ea typeface="Fira Sans"/>
                <a:cs typeface="Fira Sans"/>
                <a:sym typeface="Fira Sans"/>
              </a:rPr>
              <a:t>because</a:t>
            </a:r>
            <a:r>
              <a:rPr b="1" lang="en" sz="1700">
                <a:highlight>
                  <a:schemeClr val="lt2"/>
                </a:highlight>
                <a:latin typeface="Fira Sans"/>
                <a:ea typeface="Fira Sans"/>
                <a:cs typeface="Fira Sans"/>
                <a:sym typeface="Fira Sans"/>
              </a:rPr>
              <a:t> </a:t>
            </a:r>
            <a:r>
              <a:rPr lang="en" sz="1700">
                <a:highlight>
                  <a:schemeClr val="lt2"/>
                </a:highlight>
                <a:latin typeface="Fira Sans"/>
                <a:ea typeface="Fira Sans"/>
                <a:cs typeface="Fira Sans"/>
                <a:sym typeface="Fira Sans"/>
              </a:rPr>
              <a:t>it may get out of control.</a:t>
            </a:r>
            <a:endParaRPr sz="1700">
              <a:highlight>
                <a:schemeClr val="lt2"/>
              </a:highlight>
              <a:latin typeface="Fira Sans"/>
              <a:ea typeface="Fira Sans"/>
              <a:cs typeface="Fira Sans"/>
              <a:sym typeface="Fira Sans"/>
            </a:endParaRPr>
          </a:p>
        </p:txBody>
      </p:sp>
      <p:sp>
        <p:nvSpPr>
          <p:cNvPr id="260" name="Google Shape;260;p29"/>
          <p:cNvSpPr txBox="1"/>
          <p:nvPr/>
        </p:nvSpPr>
        <p:spPr>
          <a:xfrm>
            <a:off x="1020475" y="1659913"/>
            <a:ext cx="63306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The </a:t>
            </a:r>
            <a:r>
              <a:rPr b="1" lang="en" sz="1700" u="sng"/>
              <a:t>underlined</a:t>
            </a:r>
            <a:r>
              <a:rPr lang="en" sz="1700"/>
              <a:t> words above help us to </a:t>
            </a:r>
            <a:r>
              <a:rPr lang="en" sz="1700"/>
              <a:t>link</a:t>
            </a:r>
            <a:r>
              <a:rPr lang="en" sz="1700"/>
              <a:t> our ideas.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These words are called </a:t>
            </a:r>
            <a:r>
              <a:rPr b="1" lang="en" sz="1700"/>
              <a:t>connectives. </a:t>
            </a:r>
            <a:endParaRPr b="1" sz="1700"/>
          </a:p>
          <a:p>
            <a:pPr indent="0" lvl="0" marL="0" rtl="0" algn="l">
              <a:spcBef>
                <a:spcPts val="0"/>
              </a:spcBef>
              <a:spcAft>
                <a:spcPts val="0"/>
              </a:spcAft>
              <a:buNone/>
            </a:pPr>
            <a:r>
              <a:rPr lang="en" sz="1700"/>
              <a:t> </a:t>
            </a:r>
            <a:endParaRPr sz="1700"/>
          </a:p>
          <a:p>
            <a:pPr indent="0" lvl="0" marL="0" rtl="0" algn="l">
              <a:spcBef>
                <a:spcPts val="0"/>
              </a:spcBef>
              <a:spcAft>
                <a:spcPts val="0"/>
              </a:spcAft>
              <a:buNone/>
            </a:pPr>
            <a:r>
              <a:rPr lang="en" sz="1700"/>
              <a:t>Discuss with your partner how </a:t>
            </a:r>
            <a:r>
              <a:rPr b="1" lang="en" sz="1700" u="sng"/>
              <a:t>even though</a:t>
            </a:r>
            <a:r>
              <a:rPr lang="en" sz="1700"/>
              <a:t> and </a:t>
            </a:r>
            <a:r>
              <a:rPr b="1" lang="en" sz="1700" u="sng"/>
              <a:t>as long as</a:t>
            </a:r>
            <a:r>
              <a:rPr lang="en" sz="1700"/>
              <a:t> help us to link our ideas.</a:t>
            </a:r>
            <a:endParaRPr sz="1700"/>
          </a:p>
        </p:txBody>
      </p:sp>
      <p:grpSp>
        <p:nvGrpSpPr>
          <p:cNvPr id="261" name="Google Shape;261;p29"/>
          <p:cNvGrpSpPr/>
          <p:nvPr/>
        </p:nvGrpSpPr>
        <p:grpSpPr>
          <a:xfrm>
            <a:off x="7222608" y="1771814"/>
            <a:ext cx="1694617" cy="1599877"/>
            <a:chOff x="866788" y="1293775"/>
            <a:chExt cx="2762212" cy="2841701"/>
          </a:xfrm>
        </p:grpSpPr>
        <p:sp>
          <p:nvSpPr>
            <p:cNvPr id="262" name="Google Shape;262;p29"/>
            <p:cNvSpPr/>
            <p:nvPr/>
          </p:nvSpPr>
          <p:spPr>
            <a:xfrm>
              <a:off x="866788" y="1457061"/>
              <a:ext cx="2171003" cy="2276587"/>
            </a:xfrm>
            <a:custGeom>
              <a:rect b="b" l="l" r="r" t="t"/>
              <a:pathLst>
                <a:path extrusionOk="0" h="69663" w="63778">
                  <a:moveTo>
                    <a:pt x="59406" y="40338"/>
                  </a:moveTo>
                  <a:cubicBezTo>
                    <a:pt x="59471" y="39713"/>
                    <a:pt x="59504" y="39122"/>
                    <a:pt x="59504" y="38497"/>
                  </a:cubicBezTo>
                  <a:cubicBezTo>
                    <a:pt x="59504" y="29950"/>
                    <a:pt x="52896" y="22849"/>
                    <a:pt x="44382" y="22224"/>
                  </a:cubicBezTo>
                  <a:cubicBezTo>
                    <a:pt x="43954" y="22191"/>
                    <a:pt x="43593" y="22191"/>
                    <a:pt x="43198" y="22191"/>
                  </a:cubicBezTo>
                  <a:cubicBezTo>
                    <a:pt x="40930" y="22191"/>
                    <a:pt x="38694" y="22651"/>
                    <a:pt x="36623" y="23572"/>
                  </a:cubicBezTo>
                  <a:cubicBezTo>
                    <a:pt x="19397" y="28700"/>
                    <a:pt x="9370" y="46584"/>
                    <a:pt x="13939" y="63942"/>
                  </a:cubicBezTo>
                  <a:cubicBezTo>
                    <a:pt x="14465" y="65915"/>
                    <a:pt x="15156" y="67822"/>
                    <a:pt x="16011" y="69663"/>
                  </a:cubicBezTo>
                  <a:cubicBezTo>
                    <a:pt x="5129" y="60162"/>
                    <a:pt x="0" y="45697"/>
                    <a:pt x="2433" y="31462"/>
                  </a:cubicBezTo>
                  <a:cubicBezTo>
                    <a:pt x="4899" y="17227"/>
                    <a:pt x="14564" y="5326"/>
                    <a:pt x="28010" y="0"/>
                  </a:cubicBezTo>
                  <a:lnTo>
                    <a:pt x="28010" y="0"/>
                  </a:lnTo>
                  <a:cubicBezTo>
                    <a:pt x="48754" y="757"/>
                    <a:pt x="63778" y="20054"/>
                    <a:pt x="59373" y="40338"/>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b="1" lang="en"/>
                <a:t>A</a:t>
              </a:r>
              <a:endParaRPr b="1"/>
            </a:p>
          </p:txBody>
        </p:sp>
        <p:sp>
          <p:nvSpPr>
            <p:cNvPr id="263" name="Google Shape;263;p29"/>
            <p:cNvSpPr/>
            <p:nvPr/>
          </p:nvSpPr>
          <p:spPr>
            <a:xfrm>
              <a:off x="1172958" y="2226310"/>
              <a:ext cx="2378679" cy="1909166"/>
            </a:xfrm>
            <a:custGeom>
              <a:rect b="b" l="l" r="r" t="t"/>
              <a:pathLst>
                <a:path extrusionOk="0" h="58420" w="72787">
                  <a:moveTo>
                    <a:pt x="72786" y="28734"/>
                  </a:moveTo>
                  <a:cubicBezTo>
                    <a:pt x="68217" y="41654"/>
                    <a:pt x="57565" y="51483"/>
                    <a:pt x="44316" y="54935"/>
                  </a:cubicBezTo>
                  <a:cubicBezTo>
                    <a:pt x="31068" y="58420"/>
                    <a:pt x="16964" y="55132"/>
                    <a:pt x="6642" y="46125"/>
                  </a:cubicBezTo>
                  <a:cubicBezTo>
                    <a:pt x="5754" y="44284"/>
                    <a:pt x="5064" y="42377"/>
                    <a:pt x="4570" y="40404"/>
                  </a:cubicBezTo>
                  <a:cubicBezTo>
                    <a:pt x="1" y="23046"/>
                    <a:pt x="10028" y="5162"/>
                    <a:pt x="27221" y="1"/>
                  </a:cubicBezTo>
                  <a:cubicBezTo>
                    <a:pt x="17030" y="4505"/>
                    <a:pt x="14236" y="17655"/>
                    <a:pt x="21698" y="25906"/>
                  </a:cubicBezTo>
                  <a:cubicBezTo>
                    <a:pt x="33172" y="41358"/>
                    <a:pt x="55329" y="43889"/>
                    <a:pt x="69992" y="31397"/>
                  </a:cubicBezTo>
                  <a:cubicBezTo>
                    <a:pt x="70978" y="30575"/>
                    <a:pt x="71931" y="29687"/>
                    <a:pt x="72786" y="28734"/>
                  </a:cubicBezTo>
                  <a:close/>
                </a:path>
              </a:pathLst>
            </a:custGeom>
            <a:solidFill>
              <a:srgbClr val="1C7B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r>
                <a:rPr b="1" lang="en"/>
                <a:t>C</a:t>
              </a:r>
              <a:endParaRPr b="1"/>
            </a:p>
            <a:p>
              <a:pPr indent="0" lvl="0" marL="0" rtl="0" algn="l">
                <a:spcBef>
                  <a:spcPts val="0"/>
                </a:spcBef>
                <a:spcAft>
                  <a:spcPts val="0"/>
                </a:spcAft>
                <a:buNone/>
              </a:pPr>
              <a:r>
                <a:t/>
              </a:r>
              <a:endParaRPr/>
            </a:p>
          </p:txBody>
        </p:sp>
        <p:sp>
          <p:nvSpPr>
            <p:cNvPr id="264" name="Google Shape;264;p29"/>
            <p:cNvSpPr/>
            <p:nvPr/>
          </p:nvSpPr>
          <p:spPr>
            <a:xfrm>
              <a:off x="1782123" y="1293775"/>
              <a:ext cx="1846878" cy="2367895"/>
            </a:xfrm>
            <a:custGeom>
              <a:rect b="b" l="l" r="r" t="t"/>
              <a:pathLst>
                <a:path extrusionOk="0" h="72457" w="56514">
                  <a:moveTo>
                    <a:pt x="56513" y="43494"/>
                  </a:moveTo>
                  <a:cubicBezTo>
                    <a:pt x="56513" y="48195"/>
                    <a:pt x="55724" y="52863"/>
                    <a:pt x="54146" y="57269"/>
                  </a:cubicBezTo>
                  <a:cubicBezTo>
                    <a:pt x="53291" y="58222"/>
                    <a:pt x="52371" y="59110"/>
                    <a:pt x="51385" y="59932"/>
                  </a:cubicBezTo>
                  <a:cubicBezTo>
                    <a:pt x="36722" y="72457"/>
                    <a:pt x="14532" y="69926"/>
                    <a:pt x="3058" y="54441"/>
                  </a:cubicBezTo>
                  <a:cubicBezTo>
                    <a:pt x="7365" y="59208"/>
                    <a:pt x="14039" y="61016"/>
                    <a:pt x="20153" y="59044"/>
                  </a:cubicBezTo>
                  <a:cubicBezTo>
                    <a:pt x="26268" y="57071"/>
                    <a:pt x="30673" y="51713"/>
                    <a:pt x="31397" y="45335"/>
                  </a:cubicBezTo>
                  <a:cubicBezTo>
                    <a:pt x="32481" y="40207"/>
                    <a:pt x="32383" y="34881"/>
                    <a:pt x="31035" y="29785"/>
                  </a:cubicBezTo>
                  <a:cubicBezTo>
                    <a:pt x="27320" y="15583"/>
                    <a:pt x="14696" y="5491"/>
                    <a:pt x="1" y="4997"/>
                  </a:cubicBezTo>
                  <a:cubicBezTo>
                    <a:pt x="12724" y="0"/>
                    <a:pt x="27123" y="1611"/>
                    <a:pt x="38432" y="9304"/>
                  </a:cubicBezTo>
                  <a:cubicBezTo>
                    <a:pt x="49741" y="17030"/>
                    <a:pt x="56480" y="29818"/>
                    <a:pt x="56513" y="43494"/>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b="1" lang="en"/>
                <a:t>B</a:t>
              </a:r>
              <a:endParaRPr b="1"/>
            </a:p>
          </p:txBody>
        </p:sp>
      </p:grpSp>
      <p:grpSp>
        <p:nvGrpSpPr>
          <p:cNvPr id="265" name="Google Shape;265;p29"/>
          <p:cNvGrpSpPr/>
          <p:nvPr/>
        </p:nvGrpSpPr>
        <p:grpSpPr>
          <a:xfrm>
            <a:off x="692502" y="4205024"/>
            <a:ext cx="457196" cy="375147"/>
            <a:chOff x="-26981375" y="3951875"/>
            <a:chExt cx="296150" cy="242625"/>
          </a:xfrm>
        </p:grpSpPr>
        <p:sp>
          <p:nvSpPr>
            <p:cNvPr id="266" name="Google Shape;266;p29"/>
            <p:cNvSpPr/>
            <p:nvPr/>
          </p:nvSpPr>
          <p:spPr>
            <a:xfrm>
              <a:off x="-26978225" y="3951875"/>
              <a:ext cx="173300" cy="155975"/>
            </a:xfrm>
            <a:custGeom>
              <a:rect b="b" l="l" r="r" t="t"/>
              <a:pathLst>
                <a:path extrusionOk="0" h="6239" w="6932">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26981375" y="4124375"/>
              <a:ext cx="174075" cy="70125"/>
            </a:xfrm>
            <a:custGeom>
              <a:rect b="b" l="l" r="r" t="t"/>
              <a:pathLst>
                <a:path extrusionOk="0" h="2805" w="6963">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26790000" y="4002300"/>
              <a:ext cx="104775" cy="192200"/>
            </a:xfrm>
            <a:custGeom>
              <a:rect b="b" l="l" r="r" t="t"/>
              <a:pathLst>
                <a:path extrusionOk="0" h="7688" w="4191">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29"/>
          <p:cNvGrpSpPr/>
          <p:nvPr/>
        </p:nvGrpSpPr>
        <p:grpSpPr>
          <a:xfrm>
            <a:off x="692491" y="3622374"/>
            <a:ext cx="374918" cy="374895"/>
            <a:chOff x="-24353075" y="3891250"/>
            <a:chExt cx="293800" cy="292225"/>
          </a:xfrm>
        </p:grpSpPr>
        <p:sp>
          <p:nvSpPr>
            <p:cNvPr id="270" name="Google Shape;270;p29"/>
            <p:cNvSpPr/>
            <p:nvPr/>
          </p:nvSpPr>
          <p:spPr>
            <a:xfrm>
              <a:off x="-24251475" y="4012525"/>
              <a:ext cx="88225" cy="65400"/>
            </a:xfrm>
            <a:custGeom>
              <a:rect b="b" l="l" r="r" t="t"/>
              <a:pathLst>
                <a:path extrusionOk="0" h="2616" w="3529">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
            <p:cNvSpPr/>
            <p:nvPr/>
          </p:nvSpPr>
          <p:spPr>
            <a:xfrm>
              <a:off x="-24353075" y="3891250"/>
              <a:ext cx="293800" cy="292225"/>
            </a:xfrm>
            <a:custGeom>
              <a:rect b="b" l="l" r="r" t="t"/>
              <a:pathLst>
                <a:path extrusionOk="0" h="11689" w="11752">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0"/>
          <p:cNvPicPr preferRelativeResize="0"/>
          <p:nvPr/>
        </p:nvPicPr>
        <p:blipFill rotWithShape="1">
          <a:blip r:embed="rId3">
            <a:alphaModFix/>
          </a:blip>
          <a:srcRect b="0" l="-1670" r="1670" t="5882"/>
          <a:stretch/>
        </p:blipFill>
        <p:spPr>
          <a:xfrm>
            <a:off x="2030725" y="1235550"/>
            <a:ext cx="6236100" cy="3720600"/>
          </a:xfrm>
          <a:prstGeom prst="roundRect">
            <a:avLst>
              <a:gd fmla="val 16667" name="adj"/>
            </a:avLst>
          </a:prstGeom>
          <a:noFill/>
          <a:ln>
            <a:noFill/>
          </a:ln>
        </p:spPr>
      </p:pic>
      <p:sp>
        <p:nvSpPr>
          <p:cNvPr id="277" name="Google Shape;277;p30"/>
          <p:cNvSpPr txBox="1"/>
          <p:nvPr/>
        </p:nvSpPr>
        <p:spPr>
          <a:xfrm>
            <a:off x="372450" y="928650"/>
            <a:ext cx="5405100" cy="376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rPr b="1" lang="en" sz="1550">
                <a:solidFill>
                  <a:srgbClr val="4D5156"/>
                </a:solidFill>
                <a:highlight>
                  <a:srgbClr val="FFFFFF"/>
                </a:highlight>
                <a:latin typeface="Fira Sans"/>
                <a:ea typeface="Fira Sans"/>
                <a:cs typeface="Fira Sans"/>
                <a:sym typeface="Fira Sans"/>
              </a:rPr>
              <a:t>Adding</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rPr b="1" lang="en" sz="1550">
                <a:solidFill>
                  <a:srgbClr val="4D5156"/>
                </a:solidFill>
                <a:highlight>
                  <a:srgbClr val="FFFFFF"/>
                </a:highlight>
                <a:latin typeface="Fira Sans"/>
                <a:ea typeface="Fira Sans"/>
                <a:cs typeface="Fira Sans"/>
                <a:sym typeface="Fira Sans"/>
              </a:rPr>
              <a:t>Sequencing</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rPr b="1" lang="en" sz="1550">
                <a:solidFill>
                  <a:srgbClr val="4D5156"/>
                </a:solidFill>
                <a:highlight>
                  <a:srgbClr val="FFFFFF"/>
                </a:highlight>
                <a:latin typeface="Fira Sans"/>
                <a:ea typeface="Fira Sans"/>
                <a:cs typeface="Fira Sans"/>
                <a:sym typeface="Fira Sans"/>
              </a:rPr>
              <a:t>Illustrating</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rPr b="1" lang="en" sz="1550">
                <a:solidFill>
                  <a:srgbClr val="4D5156"/>
                </a:solidFill>
                <a:highlight>
                  <a:srgbClr val="FFFFFF"/>
                </a:highlight>
                <a:latin typeface="Fira Sans"/>
                <a:ea typeface="Fira Sans"/>
                <a:cs typeface="Fira Sans"/>
                <a:sym typeface="Fira Sans"/>
              </a:rPr>
              <a:t>Cause and effect</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t/>
            </a:r>
            <a:endParaRPr b="1" sz="1550">
              <a:solidFill>
                <a:srgbClr val="4D5156"/>
              </a:solidFill>
              <a:highlight>
                <a:srgbClr val="FFFFFF"/>
              </a:highlight>
              <a:latin typeface="Fira Sans"/>
              <a:ea typeface="Fira Sans"/>
              <a:cs typeface="Fira Sans"/>
              <a:sym typeface="Fira Sans"/>
            </a:endParaRPr>
          </a:p>
          <a:p>
            <a:pPr indent="0" lvl="0" marL="0" marR="0" rtl="0" algn="l">
              <a:lnSpc>
                <a:spcPct val="100000"/>
              </a:lnSpc>
              <a:spcBef>
                <a:spcPts val="0"/>
              </a:spcBef>
              <a:spcAft>
                <a:spcPts val="0"/>
              </a:spcAft>
              <a:buNone/>
            </a:pPr>
            <a:r>
              <a:rPr b="1" lang="en" sz="1550">
                <a:solidFill>
                  <a:srgbClr val="4D5156"/>
                </a:solidFill>
                <a:highlight>
                  <a:srgbClr val="FFFFFF"/>
                </a:highlight>
                <a:latin typeface="Fira Sans"/>
                <a:ea typeface="Fira Sans"/>
                <a:cs typeface="Fira Sans"/>
                <a:sym typeface="Fira Sans"/>
              </a:rPr>
              <a:t>Emphasising</a:t>
            </a:r>
            <a:endParaRPr/>
          </a:p>
        </p:txBody>
      </p:sp>
      <p:sp>
        <p:nvSpPr>
          <p:cNvPr id="278" name="Google Shape;278;p30"/>
          <p:cNvSpPr txBox="1"/>
          <p:nvPr/>
        </p:nvSpPr>
        <p:spPr>
          <a:xfrm>
            <a:off x="6353423" y="1313475"/>
            <a:ext cx="2321368" cy="240978"/>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b="1">
              <a:solidFill>
                <a:srgbClr val="5FCAAB"/>
              </a:solidFill>
              <a:latin typeface="Fira Sans"/>
              <a:ea typeface="Fira Sans"/>
              <a:cs typeface="Fira Sans"/>
              <a:sym typeface="Fira Sans"/>
            </a:endParaRPr>
          </a:p>
        </p:txBody>
      </p:sp>
      <p:sp>
        <p:nvSpPr>
          <p:cNvPr id="279" name="Google Shape;279;p30"/>
          <p:cNvSpPr/>
          <p:nvPr/>
        </p:nvSpPr>
        <p:spPr>
          <a:xfrm>
            <a:off x="4754877" y="1609869"/>
            <a:ext cx="245150" cy="140823"/>
          </a:xfrm>
          <a:custGeom>
            <a:rect b="b" l="l" r="r" t="t"/>
            <a:pathLst>
              <a:path extrusionOk="0" h="6188" w="7461">
                <a:moveTo>
                  <a:pt x="1584" y="397"/>
                </a:moveTo>
                <a:cubicBezTo>
                  <a:pt x="2016" y="397"/>
                  <a:pt x="2708" y="599"/>
                  <a:pt x="3601" y="1535"/>
                </a:cubicBezTo>
                <a:lnTo>
                  <a:pt x="3730" y="1679"/>
                </a:lnTo>
                <a:lnTo>
                  <a:pt x="3874" y="1535"/>
                </a:lnTo>
                <a:cubicBezTo>
                  <a:pt x="4772" y="607"/>
                  <a:pt x="5460" y="401"/>
                  <a:pt x="5893" y="401"/>
                </a:cubicBezTo>
                <a:cubicBezTo>
                  <a:pt x="6071" y="401"/>
                  <a:pt x="6206" y="436"/>
                  <a:pt x="6294" y="469"/>
                </a:cubicBezTo>
                <a:cubicBezTo>
                  <a:pt x="6726" y="628"/>
                  <a:pt x="6999" y="1074"/>
                  <a:pt x="7043" y="1665"/>
                </a:cubicBezTo>
                <a:cubicBezTo>
                  <a:pt x="7043" y="1924"/>
                  <a:pt x="7014" y="2169"/>
                  <a:pt x="6956" y="2414"/>
                </a:cubicBezTo>
                <a:lnTo>
                  <a:pt x="3313" y="2414"/>
                </a:lnTo>
                <a:lnTo>
                  <a:pt x="3226" y="2889"/>
                </a:lnTo>
                <a:lnTo>
                  <a:pt x="2823" y="1204"/>
                </a:lnTo>
                <a:lnTo>
                  <a:pt x="2117" y="2673"/>
                </a:lnTo>
                <a:lnTo>
                  <a:pt x="605" y="2673"/>
                </a:lnTo>
                <a:cubicBezTo>
                  <a:pt x="475" y="2299"/>
                  <a:pt x="418" y="1967"/>
                  <a:pt x="432" y="1665"/>
                </a:cubicBezTo>
                <a:cubicBezTo>
                  <a:pt x="461" y="1074"/>
                  <a:pt x="749" y="628"/>
                  <a:pt x="1181" y="469"/>
                </a:cubicBezTo>
                <a:cubicBezTo>
                  <a:pt x="1267" y="426"/>
                  <a:pt x="1397" y="397"/>
                  <a:pt x="1584" y="397"/>
                </a:cubicBezTo>
                <a:close/>
                <a:moveTo>
                  <a:pt x="2693" y="2371"/>
                </a:moveTo>
                <a:lnTo>
                  <a:pt x="3269" y="4790"/>
                </a:lnTo>
                <a:lnTo>
                  <a:pt x="3644" y="2803"/>
                </a:lnTo>
                <a:lnTo>
                  <a:pt x="6827" y="2803"/>
                </a:lnTo>
                <a:cubicBezTo>
                  <a:pt x="6337" y="4084"/>
                  <a:pt x="4969" y="5165"/>
                  <a:pt x="3730" y="5769"/>
                </a:cubicBezTo>
                <a:cubicBezTo>
                  <a:pt x="2117" y="4963"/>
                  <a:pt x="1210" y="3969"/>
                  <a:pt x="763" y="3062"/>
                </a:cubicBezTo>
                <a:lnTo>
                  <a:pt x="2362" y="3062"/>
                </a:lnTo>
                <a:lnTo>
                  <a:pt x="2693" y="2371"/>
                </a:lnTo>
                <a:close/>
                <a:moveTo>
                  <a:pt x="1572" y="0"/>
                </a:moveTo>
                <a:cubicBezTo>
                  <a:pt x="1385" y="0"/>
                  <a:pt x="1206" y="31"/>
                  <a:pt x="1037" y="95"/>
                </a:cubicBezTo>
                <a:cubicBezTo>
                  <a:pt x="447" y="311"/>
                  <a:pt x="87" y="887"/>
                  <a:pt x="43" y="1650"/>
                </a:cubicBezTo>
                <a:cubicBezTo>
                  <a:pt x="0" y="2371"/>
                  <a:pt x="274" y="3177"/>
                  <a:pt x="807" y="3912"/>
                </a:cubicBezTo>
                <a:cubicBezTo>
                  <a:pt x="1426" y="4776"/>
                  <a:pt x="2376" y="5539"/>
                  <a:pt x="3557" y="6115"/>
                </a:cubicBezTo>
                <a:cubicBezTo>
                  <a:pt x="3615" y="6173"/>
                  <a:pt x="3673" y="6187"/>
                  <a:pt x="3730" y="6187"/>
                </a:cubicBezTo>
                <a:lnTo>
                  <a:pt x="3745" y="6187"/>
                </a:lnTo>
                <a:cubicBezTo>
                  <a:pt x="3802" y="6187"/>
                  <a:pt x="3860" y="6173"/>
                  <a:pt x="3917" y="6115"/>
                </a:cubicBezTo>
                <a:cubicBezTo>
                  <a:pt x="5098" y="5539"/>
                  <a:pt x="6049" y="4776"/>
                  <a:pt x="6654" y="3912"/>
                </a:cubicBezTo>
                <a:cubicBezTo>
                  <a:pt x="7187" y="3177"/>
                  <a:pt x="7460" y="2371"/>
                  <a:pt x="7417" y="1650"/>
                </a:cubicBezTo>
                <a:cubicBezTo>
                  <a:pt x="7388" y="887"/>
                  <a:pt x="7014" y="311"/>
                  <a:pt x="6423" y="95"/>
                </a:cubicBezTo>
                <a:cubicBezTo>
                  <a:pt x="6255" y="31"/>
                  <a:pt x="6075" y="0"/>
                  <a:pt x="5888" y="0"/>
                </a:cubicBezTo>
                <a:cubicBezTo>
                  <a:pt x="5228" y="0"/>
                  <a:pt x="4471" y="388"/>
                  <a:pt x="3730" y="1118"/>
                </a:cubicBezTo>
                <a:cubicBezTo>
                  <a:pt x="2990" y="388"/>
                  <a:pt x="2232" y="0"/>
                  <a:pt x="15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a:off x="2129300" y="2932800"/>
            <a:ext cx="6137424" cy="354136"/>
          </a:xfrm>
          <a:custGeom>
            <a:rect b="b" l="l" r="r" t="t"/>
            <a:pathLst>
              <a:path extrusionOk="0" h="11959" w="256796">
                <a:moveTo>
                  <a:pt x="0" y="0"/>
                </a:moveTo>
                <a:lnTo>
                  <a:pt x="256796" y="2325"/>
                </a:lnTo>
                <a:lnTo>
                  <a:pt x="256796" y="11959"/>
                </a:lnTo>
                <a:lnTo>
                  <a:pt x="996" y="9634"/>
                </a:lnTo>
                <a:close/>
              </a:path>
            </a:pathLst>
          </a:custGeom>
          <a:solidFill>
            <a:schemeClr val="lt2"/>
          </a:solidFill>
          <a:ln cap="flat" cmpd="sng" w="9525">
            <a:solidFill>
              <a:schemeClr val="dk2"/>
            </a:solidFill>
            <a:prstDash val="solid"/>
            <a:round/>
            <a:headEnd len="med" w="med" type="none"/>
            <a:tailEnd len="med" w="med" type="none"/>
          </a:ln>
        </p:spPr>
      </p:sp>
      <p:grpSp>
        <p:nvGrpSpPr>
          <p:cNvPr id="281" name="Google Shape;281;p30"/>
          <p:cNvGrpSpPr/>
          <p:nvPr/>
        </p:nvGrpSpPr>
        <p:grpSpPr>
          <a:xfrm>
            <a:off x="6647276" y="28"/>
            <a:ext cx="2252903" cy="1401863"/>
            <a:chOff x="1162050" y="1298577"/>
            <a:chExt cx="2697442" cy="3207925"/>
          </a:xfrm>
        </p:grpSpPr>
        <p:sp>
          <p:nvSpPr>
            <p:cNvPr id="282" name="Google Shape;282;p30"/>
            <p:cNvSpPr/>
            <p:nvPr/>
          </p:nvSpPr>
          <p:spPr>
            <a:xfrm>
              <a:off x="2278010" y="1425547"/>
              <a:ext cx="465517" cy="2427783"/>
            </a:xfrm>
            <a:custGeom>
              <a:rect b="b" l="l" r="r" t="t"/>
              <a:pathLst>
                <a:path extrusionOk="0" h="18681" w="3582">
                  <a:moveTo>
                    <a:pt x="244" y="0"/>
                  </a:moveTo>
                  <a:cubicBezTo>
                    <a:pt x="102" y="0"/>
                    <a:pt x="0" y="122"/>
                    <a:pt x="0" y="265"/>
                  </a:cubicBezTo>
                  <a:lnTo>
                    <a:pt x="0" y="16889"/>
                  </a:lnTo>
                  <a:cubicBezTo>
                    <a:pt x="0" y="17887"/>
                    <a:pt x="794" y="18680"/>
                    <a:pt x="1791" y="18680"/>
                  </a:cubicBezTo>
                  <a:cubicBezTo>
                    <a:pt x="2788" y="18680"/>
                    <a:pt x="3582" y="17866"/>
                    <a:pt x="3582" y="16889"/>
                  </a:cubicBezTo>
                  <a:lnTo>
                    <a:pt x="3582" y="265"/>
                  </a:lnTo>
                  <a:cubicBezTo>
                    <a:pt x="3582" y="122"/>
                    <a:pt x="3459" y="0"/>
                    <a:pt x="3317" y="0"/>
                  </a:cubicBezTo>
                  <a:close/>
                </a:path>
              </a:pathLst>
            </a:custGeom>
            <a:solidFill>
              <a:srgbClr val="E7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0"/>
            <p:cNvSpPr/>
            <p:nvPr/>
          </p:nvSpPr>
          <p:spPr>
            <a:xfrm>
              <a:off x="2148441" y="1298577"/>
              <a:ext cx="724657" cy="177265"/>
            </a:xfrm>
            <a:custGeom>
              <a:rect b="b" l="l" r="r" t="t"/>
              <a:pathLst>
                <a:path extrusionOk="0" h="1364" w="5576">
                  <a:moveTo>
                    <a:pt x="692" y="0"/>
                  </a:moveTo>
                  <a:cubicBezTo>
                    <a:pt x="305" y="0"/>
                    <a:pt x="0" y="306"/>
                    <a:pt x="0" y="692"/>
                  </a:cubicBezTo>
                  <a:cubicBezTo>
                    <a:pt x="0" y="1058"/>
                    <a:pt x="305" y="1364"/>
                    <a:pt x="692" y="1364"/>
                  </a:cubicBezTo>
                  <a:lnTo>
                    <a:pt x="4884" y="1364"/>
                  </a:lnTo>
                  <a:cubicBezTo>
                    <a:pt x="5270" y="1364"/>
                    <a:pt x="5576" y="1058"/>
                    <a:pt x="5576" y="692"/>
                  </a:cubicBezTo>
                  <a:cubicBezTo>
                    <a:pt x="5576" y="306"/>
                    <a:pt x="5270" y="0"/>
                    <a:pt x="4884" y="0"/>
                  </a:cubicBezTo>
                  <a:close/>
                </a:path>
              </a:pathLst>
            </a:custGeom>
            <a:solidFill>
              <a:srgbClr val="CEE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0"/>
            <p:cNvSpPr/>
            <p:nvPr/>
          </p:nvSpPr>
          <p:spPr>
            <a:xfrm>
              <a:off x="1162050" y="2359043"/>
              <a:ext cx="1348725" cy="2147459"/>
            </a:xfrm>
            <a:custGeom>
              <a:rect b="b" l="l" r="r" t="t"/>
              <a:pathLst>
                <a:path extrusionOk="0" h="16524" w="10378">
                  <a:moveTo>
                    <a:pt x="8587" y="0"/>
                  </a:moveTo>
                  <a:lnTo>
                    <a:pt x="875" y="13145"/>
                  </a:lnTo>
                  <a:cubicBezTo>
                    <a:pt x="0" y="14651"/>
                    <a:pt x="1079" y="16523"/>
                    <a:pt x="2808" y="16523"/>
                  </a:cubicBezTo>
                  <a:lnTo>
                    <a:pt x="10378" y="16523"/>
                  </a:lnTo>
                  <a:lnTo>
                    <a:pt x="10378" y="0"/>
                  </a:lnTo>
                  <a:close/>
                </a:path>
              </a:pathLst>
            </a:custGeom>
            <a:solidFill>
              <a:srgbClr val="E7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p:nvPr/>
          </p:nvSpPr>
          <p:spPr>
            <a:xfrm>
              <a:off x="2510637" y="2359043"/>
              <a:ext cx="1348855" cy="2147459"/>
            </a:xfrm>
            <a:custGeom>
              <a:rect b="b" l="l" r="r" t="t"/>
              <a:pathLst>
                <a:path extrusionOk="0" h="16524" w="10379">
                  <a:moveTo>
                    <a:pt x="1" y="0"/>
                  </a:moveTo>
                  <a:lnTo>
                    <a:pt x="1" y="16523"/>
                  </a:lnTo>
                  <a:lnTo>
                    <a:pt x="7571" y="16523"/>
                  </a:lnTo>
                  <a:cubicBezTo>
                    <a:pt x="9300" y="16523"/>
                    <a:pt x="10379" y="14651"/>
                    <a:pt x="9504" y="13145"/>
                  </a:cubicBezTo>
                  <a:lnTo>
                    <a:pt x="1792" y="0"/>
                  </a:lnTo>
                  <a:close/>
                </a:path>
              </a:pathLst>
            </a:custGeom>
            <a:solidFill>
              <a:srgbClr val="E7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
            <p:cNvSpPr/>
            <p:nvPr/>
          </p:nvSpPr>
          <p:spPr>
            <a:xfrm>
              <a:off x="2188078" y="2665746"/>
              <a:ext cx="647981" cy="235488"/>
            </a:xfrm>
            <a:custGeom>
              <a:rect b="b" l="l" r="r" t="t"/>
              <a:pathLst>
                <a:path extrusionOk="0" h="1812" w="4986">
                  <a:moveTo>
                    <a:pt x="1059" y="1"/>
                  </a:moveTo>
                  <a:lnTo>
                    <a:pt x="0" y="1812"/>
                  </a:lnTo>
                  <a:lnTo>
                    <a:pt x="4986" y="1812"/>
                  </a:lnTo>
                  <a:lnTo>
                    <a:pt x="3907" y="1"/>
                  </a:lnTo>
                  <a:close/>
                </a:path>
              </a:pathLst>
            </a:custGeom>
            <a:solidFill>
              <a:srgbClr val="1C7B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p:nvPr/>
          </p:nvSpPr>
          <p:spPr>
            <a:xfrm>
              <a:off x="1738549" y="3173497"/>
              <a:ext cx="1544445" cy="494628"/>
            </a:xfrm>
            <a:custGeom>
              <a:rect b="b" l="l" r="r" t="t"/>
              <a:pathLst>
                <a:path extrusionOk="0" h="3806" w="11884">
                  <a:moveTo>
                    <a:pt x="2238" y="1"/>
                  </a:moveTo>
                  <a:lnTo>
                    <a:pt x="0" y="3806"/>
                  </a:lnTo>
                  <a:lnTo>
                    <a:pt x="11884" y="3806"/>
                  </a:lnTo>
                  <a:lnTo>
                    <a:pt x="9666" y="1"/>
                  </a:ln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2029398" y="2901102"/>
              <a:ext cx="965343" cy="272526"/>
            </a:xfrm>
            <a:custGeom>
              <a:rect b="b" l="l" r="r" t="t"/>
              <a:pathLst>
                <a:path extrusionOk="0" h="2097" w="7428">
                  <a:moveTo>
                    <a:pt x="1221" y="1"/>
                  </a:moveTo>
                  <a:lnTo>
                    <a:pt x="0" y="2097"/>
                  </a:lnTo>
                  <a:lnTo>
                    <a:pt x="7428" y="2097"/>
                  </a:lnTo>
                  <a:lnTo>
                    <a:pt x="6207" y="1"/>
                  </a:ln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1442372" y="3667991"/>
              <a:ext cx="2136802" cy="703603"/>
            </a:xfrm>
            <a:custGeom>
              <a:rect b="b" l="l" r="r" t="t"/>
              <a:pathLst>
                <a:path extrusionOk="0" h="5414" w="16442">
                  <a:moveTo>
                    <a:pt x="2279" y="1"/>
                  </a:moveTo>
                  <a:lnTo>
                    <a:pt x="672" y="2727"/>
                  </a:lnTo>
                  <a:cubicBezTo>
                    <a:pt x="0" y="3908"/>
                    <a:pt x="834" y="5393"/>
                    <a:pt x="2198" y="5413"/>
                  </a:cubicBezTo>
                  <a:lnTo>
                    <a:pt x="14224" y="5413"/>
                  </a:lnTo>
                  <a:cubicBezTo>
                    <a:pt x="15587" y="5393"/>
                    <a:pt x="16442" y="3908"/>
                    <a:pt x="15750" y="2727"/>
                  </a:cubicBezTo>
                  <a:lnTo>
                    <a:pt x="14163" y="1"/>
                  </a:lnTo>
                  <a:close/>
                </a:path>
              </a:pathLst>
            </a:custGeom>
            <a:solidFill>
              <a:srgbClr val="008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a:off x="2510637" y="1552387"/>
              <a:ext cx="1174319" cy="2882643"/>
            </a:xfrm>
            <a:custGeom>
              <a:rect b="b" l="l" r="r" t="t"/>
              <a:pathLst>
                <a:path extrusionOk="0" h="22181" w="9036">
                  <a:moveTo>
                    <a:pt x="1" y="1"/>
                  </a:moveTo>
                  <a:lnTo>
                    <a:pt x="1" y="6716"/>
                  </a:lnTo>
                  <a:lnTo>
                    <a:pt x="6044" y="19841"/>
                  </a:lnTo>
                  <a:cubicBezTo>
                    <a:pt x="6431" y="21631"/>
                    <a:pt x="5271" y="22181"/>
                    <a:pt x="5271" y="22181"/>
                  </a:cubicBezTo>
                  <a:lnTo>
                    <a:pt x="7001" y="22181"/>
                  </a:lnTo>
                  <a:cubicBezTo>
                    <a:pt x="9036" y="22181"/>
                    <a:pt x="8405" y="20085"/>
                    <a:pt x="8405" y="20085"/>
                  </a:cubicBezTo>
                  <a:lnTo>
                    <a:pt x="876" y="6655"/>
                  </a:lnTo>
                  <a:lnTo>
                    <a:pt x="8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30"/>
          <p:cNvSpPr txBox="1"/>
          <p:nvPr/>
        </p:nvSpPr>
        <p:spPr>
          <a:xfrm>
            <a:off x="689425" y="329200"/>
            <a:ext cx="5664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Fira Sans"/>
                <a:ea typeface="Fira Sans"/>
                <a:cs typeface="Fira Sans"/>
                <a:sym typeface="Fira Sans"/>
              </a:rPr>
              <a:t>Match the functions on the left to the connectives. </a:t>
            </a:r>
            <a:endParaRPr b="1" sz="1600">
              <a:latin typeface="Fira Sans"/>
              <a:ea typeface="Fira Sans"/>
              <a:cs typeface="Fira Sans"/>
              <a:sym typeface="Fira Sans"/>
            </a:endParaRPr>
          </a:p>
          <a:p>
            <a:pPr indent="0" lvl="0" marL="0" rtl="0" algn="l">
              <a:spcBef>
                <a:spcPts val="0"/>
              </a:spcBef>
              <a:spcAft>
                <a:spcPts val="0"/>
              </a:spcAft>
              <a:buNone/>
            </a:pPr>
            <a:r>
              <a:rPr b="1" lang="en" sz="1600">
                <a:latin typeface="Fira Sans"/>
                <a:ea typeface="Fira Sans"/>
                <a:cs typeface="Fira Sans"/>
                <a:sym typeface="Fira Sans"/>
              </a:rPr>
              <a:t>Check with your teacher.</a:t>
            </a:r>
            <a:endParaRPr b="1" sz="1600">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1"/>
          <p:cNvSpPr txBox="1"/>
          <p:nvPr/>
        </p:nvSpPr>
        <p:spPr>
          <a:xfrm>
            <a:off x="439100" y="490700"/>
            <a:ext cx="7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With a partner, write 5 sentences about using AI in medicine. Use connectives!</a:t>
            </a:r>
            <a:endParaRPr b="1"/>
          </a:p>
          <a:p>
            <a:pPr indent="0" lvl="0" marL="0" rtl="0" algn="l">
              <a:spcBef>
                <a:spcPts val="0"/>
              </a:spcBef>
              <a:spcAft>
                <a:spcPts val="0"/>
              </a:spcAft>
              <a:buNone/>
            </a:pPr>
            <a:r>
              <a:t/>
            </a:r>
            <a:endParaRPr/>
          </a:p>
        </p:txBody>
      </p:sp>
      <p:pic>
        <p:nvPicPr>
          <p:cNvPr id="297" name="Google Shape;297;p31"/>
          <p:cNvPicPr preferRelativeResize="0"/>
          <p:nvPr/>
        </p:nvPicPr>
        <p:blipFill>
          <a:blip r:embed="rId3">
            <a:alphaModFix/>
          </a:blip>
          <a:stretch>
            <a:fillRect/>
          </a:stretch>
        </p:blipFill>
        <p:spPr>
          <a:xfrm>
            <a:off x="552150" y="1258700"/>
            <a:ext cx="8147225" cy="3732401"/>
          </a:xfrm>
          <a:prstGeom prst="rect">
            <a:avLst/>
          </a:prstGeom>
          <a:noFill/>
          <a:ln>
            <a:noFill/>
          </a:ln>
        </p:spPr>
      </p:pic>
      <p:grpSp>
        <p:nvGrpSpPr>
          <p:cNvPr id="298" name="Google Shape;298;p31"/>
          <p:cNvGrpSpPr/>
          <p:nvPr/>
        </p:nvGrpSpPr>
        <p:grpSpPr>
          <a:xfrm>
            <a:off x="6891101" y="21"/>
            <a:ext cx="2252903" cy="1259752"/>
            <a:chOff x="1162050" y="1298577"/>
            <a:chExt cx="2697442" cy="3207925"/>
          </a:xfrm>
        </p:grpSpPr>
        <p:sp>
          <p:nvSpPr>
            <p:cNvPr id="299" name="Google Shape;299;p31"/>
            <p:cNvSpPr/>
            <p:nvPr/>
          </p:nvSpPr>
          <p:spPr>
            <a:xfrm>
              <a:off x="2278010" y="1425547"/>
              <a:ext cx="465517" cy="2427783"/>
            </a:xfrm>
            <a:custGeom>
              <a:rect b="b" l="l" r="r" t="t"/>
              <a:pathLst>
                <a:path extrusionOk="0" h="18681" w="3582">
                  <a:moveTo>
                    <a:pt x="244" y="0"/>
                  </a:moveTo>
                  <a:cubicBezTo>
                    <a:pt x="102" y="0"/>
                    <a:pt x="0" y="122"/>
                    <a:pt x="0" y="265"/>
                  </a:cubicBezTo>
                  <a:lnTo>
                    <a:pt x="0" y="16889"/>
                  </a:lnTo>
                  <a:cubicBezTo>
                    <a:pt x="0" y="17887"/>
                    <a:pt x="794" y="18680"/>
                    <a:pt x="1791" y="18680"/>
                  </a:cubicBezTo>
                  <a:cubicBezTo>
                    <a:pt x="2788" y="18680"/>
                    <a:pt x="3582" y="17866"/>
                    <a:pt x="3582" y="16889"/>
                  </a:cubicBezTo>
                  <a:lnTo>
                    <a:pt x="3582" y="265"/>
                  </a:lnTo>
                  <a:cubicBezTo>
                    <a:pt x="3582" y="122"/>
                    <a:pt x="3459" y="0"/>
                    <a:pt x="3317" y="0"/>
                  </a:cubicBezTo>
                  <a:close/>
                </a:path>
              </a:pathLst>
            </a:custGeom>
            <a:solidFill>
              <a:srgbClr val="E7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2148441" y="1298577"/>
              <a:ext cx="724657" cy="177265"/>
            </a:xfrm>
            <a:custGeom>
              <a:rect b="b" l="l" r="r" t="t"/>
              <a:pathLst>
                <a:path extrusionOk="0" h="1364" w="5576">
                  <a:moveTo>
                    <a:pt x="692" y="0"/>
                  </a:moveTo>
                  <a:cubicBezTo>
                    <a:pt x="305" y="0"/>
                    <a:pt x="0" y="306"/>
                    <a:pt x="0" y="692"/>
                  </a:cubicBezTo>
                  <a:cubicBezTo>
                    <a:pt x="0" y="1058"/>
                    <a:pt x="305" y="1364"/>
                    <a:pt x="692" y="1364"/>
                  </a:cubicBezTo>
                  <a:lnTo>
                    <a:pt x="4884" y="1364"/>
                  </a:lnTo>
                  <a:cubicBezTo>
                    <a:pt x="5270" y="1364"/>
                    <a:pt x="5576" y="1058"/>
                    <a:pt x="5576" y="692"/>
                  </a:cubicBezTo>
                  <a:cubicBezTo>
                    <a:pt x="5576" y="306"/>
                    <a:pt x="5270" y="0"/>
                    <a:pt x="4884" y="0"/>
                  </a:cubicBezTo>
                  <a:close/>
                </a:path>
              </a:pathLst>
            </a:custGeom>
            <a:solidFill>
              <a:srgbClr val="CEE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p:nvPr/>
          </p:nvSpPr>
          <p:spPr>
            <a:xfrm>
              <a:off x="1162050" y="2359043"/>
              <a:ext cx="1348725" cy="2147459"/>
            </a:xfrm>
            <a:custGeom>
              <a:rect b="b" l="l" r="r" t="t"/>
              <a:pathLst>
                <a:path extrusionOk="0" h="16524" w="10378">
                  <a:moveTo>
                    <a:pt x="8587" y="0"/>
                  </a:moveTo>
                  <a:lnTo>
                    <a:pt x="875" y="13145"/>
                  </a:lnTo>
                  <a:cubicBezTo>
                    <a:pt x="0" y="14651"/>
                    <a:pt x="1079" y="16523"/>
                    <a:pt x="2808" y="16523"/>
                  </a:cubicBezTo>
                  <a:lnTo>
                    <a:pt x="10378" y="16523"/>
                  </a:lnTo>
                  <a:lnTo>
                    <a:pt x="10378" y="0"/>
                  </a:lnTo>
                  <a:close/>
                </a:path>
              </a:pathLst>
            </a:custGeom>
            <a:solidFill>
              <a:srgbClr val="E7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2510637" y="2359043"/>
              <a:ext cx="1348855" cy="2147459"/>
            </a:xfrm>
            <a:custGeom>
              <a:rect b="b" l="l" r="r" t="t"/>
              <a:pathLst>
                <a:path extrusionOk="0" h="16524" w="10379">
                  <a:moveTo>
                    <a:pt x="1" y="0"/>
                  </a:moveTo>
                  <a:lnTo>
                    <a:pt x="1" y="16523"/>
                  </a:lnTo>
                  <a:lnTo>
                    <a:pt x="7571" y="16523"/>
                  </a:lnTo>
                  <a:cubicBezTo>
                    <a:pt x="9300" y="16523"/>
                    <a:pt x="10379" y="14651"/>
                    <a:pt x="9504" y="13145"/>
                  </a:cubicBezTo>
                  <a:lnTo>
                    <a:pt x="1792" y="0"/>
                  </a:lnTo>
                  <a:close/>
                </a:path>
              </a:pathLst>
            </a:custGeom>
            <a:solidFill>
              <a:srgbClr val="E7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p:nvPr/>
          </p:nvSpPr>
          <p:spPr>
            <a:xfrm>
              <a:off x="2188078" y="2665746"/>
              <a:ext cx="647981" cy="235488"/>
            </a:xfrm>
            <a:custGeom>
              <a:rect b="b" l="l" r="r" t="t"/>
              <a:pathLst>
                <a:path extrusionOk="0" h="1812" w="4986">
                  <a:moveTo>
                    <a:pt x="1059" y="1"/>
                  </a:moveTo>
                  <a:lnTo>
                    <a:pt x="0" y="1812"/>
                  </a:lnTo>
                  <a:lnTo>
                    <a:pt x="4986" y="1812"/>
                  </a:lnTo>
                  <a:lnTo>
                    <a:pt x="3907" y="1"/>
                  </a:lnTo>
                  <a:close/>
                </a:path>
              </a:pathLst>
            </a:custGeom>
            <a:solidFill>
              <a:srgbClr val="1C7B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1738549" y="3173497"/>
              <a:ext cx="1544445" cy="494628"/>
            </a:xfrm>
            <a:custGeom>
              <a:rect b="b" l="l" r="r" t="t"/>
              <a:pathLst>
                <a:path extrusionOk="0" h="3806" w="11884">
                  <a:moveTo>
                    <a:pt x="2238" y="1"/>
                  </a:moveTo>
                  <a:lnTo>
                    <a:pt x="0" y="3806"/>
                  </a:lnTo>
                  <a:lnTo>
                    <a:pt x="11884" y="3806"/>
                  </a:lnTo>
                  <a:lnTo>
                    <a:pt x="9666" y="1"/>
                  </a:ln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1"/>
            <p:cNvSpPr/>
            <p:nvPr/>
          </p:nvSpPr>
          <p:spPr>
            <a:xfrm>
              <a:off x="2029398" y="2901102"/>
              <a:ext cx="965343" cy="272526"/>
            </a:xfrm>
            <a:custGeom>
              <a:rect b="b" l="l" r="r" t="t"/>
              <a:pathLst>
                <a:path extrusionOk="0" h="2097" w="7428">
                  <a:moveTo>
                    <a:pt x="1221" y="1"/>
                  </a:moveTo>
                  <a:lnTo>
                    <a:pt x="0" y="2097"/>
                  </a:lnTo>
                  <a:lnTo>
                    <a:pt x="7428" y="2097"/>
                  </a:lnTo>
                  <a:lnTo>
                    <a:pt x="6207" y="1"/>
                  </a:ln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
            <p:cNvSpPr/>
            <p:nvPr/>
          </p:nvSpPr>
          <p:spPr>
            <a:xfrm>
              <a:off x="1442372" y="3667991"/>
              <a:ext cx="2136802" cy="703603"/>
            </a:xfrm>
            <a:custGeom>
              <a:rect b="b" l="l" r="r" t="t"/>
              <a:pathLst>
                <a:path extrusionOk="0" h="5414" w="16442">
                  <a:moveTo>
                    <a:pt x="2279" y="1"/>
                  </a:moveTo>
                  <a:lnTo>
                    <a:pt x="672" y="2727"/>
                  </a:lnTo>
                  <a:cubicBezTo>
                    <a:pt x="0" y="3908"/>
                    <a:pt x="834" y="5393"/>
                    <a:pt x="2198" y="5413"/>
                  </a:cubicBezTo>
                  <a:lnTo>
                    <a:pt x="14224" y="5413"/>
                  </a:lnTo>
                  <a:cubicBezTo>
                    <a:pt x="15587" y="5393"/>
                    <a:pt x="16442" y="3908"/>
                    <a:pt x="15750" y="2727"/>
                  </a:cubicBezTo>
                  <a:lnTo>
                    <a:pt x="14163" y="1"/>
                  </a:lnTo>
                  <a:close/>
                </a:path>
              </a:pathLst>
            </a:custGeom>
            <a:solidFill>
              <a:srgbClr val="008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p:nvPr/>
          </p:nvSpPr>
          <p:spPr>
            <a:xfrm>
              <a:off x="2510637" y="1552387"/>
              <a:ext cx="1174319" cy="2882643"/>
            </a:xfrm>
            <a:custGeom>
              <a:rect b="b" l="l" r="r" t="t"/>
              <a:pathLst>
                <a:path extrusionOk="0" h="22181" w="9036">
                  <a:moveTo>
                    <a:pt x="1" y="1"/>
                  </a:moveTo>
                  <a:lnTo>
                    <a:pt x="1" y="6716"/>
                  </a:lnTo>
                  <a:lnTo>
                    <a:pt x="6044" y="19841"/>
                  </a:lnTo>
                  <a:cubicBezTo>
                    <a:pt x="6431" y="21631"/>
                    <a:pt x="5271" y="22181"/>
                    <a:pt x="5271" y="22181"/>
                  </a:cubicBezTo>
                  <a:lnTo>
                    <a:pt x="7001" y="22181"/>
                  </a:lnTo>
                  <a:cubicBezTo>
                    <a:pt x="9036" y="22181"/>
                    <a:pt x="8405" y="20085"/>
                    <a:pt x="8405" y="20085"/>
                  </a:cubicBezTo>
                  <a:lnTo>
                    <a:pt x="876" y="6655"/>
                  </a:lnTo>
                  <a:lnTo>
                    <a:pt x="8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7145731" y="759134"/>
            <a:ext cx="1013625" cy="610562"/>
          </a:xfrm>
          <a:custGeom>
            <a:rect b="b" l="l" r="r" t="t"/>
            <a:pathLst>
              <a:path extrusionOk="0" h="8361" w="9504">
                <a:moveTo>
                  <a:pt x="4762" y="1"/>
                </a:moveTo>
                <a:cubicBezTo>
                  <a:pt x="4233" y="1"/>
                  <a:pt x="3695" y="102"/>
                  <a:pt x="3175" y="315"/>
                </a:cubicBezTo>
                <a:cubicBezTo>
                  <a:pt x="1039" y="1190"/>
                  <a:pt x="1" y="3631"/>
                  <a:pt x="876" y="5768"/>
                </a:cubicBezTo>
                <a:cubicBezTo>
                  <a:pt x="1538" y="7385"/>
                  <a:pt x="3109" y="8361"/>
                  <a:pt x="4760" y="8361"/>
                </a:cubicBezTo>
                <a:cubicBezTo>
                  <a:pt x="5291" y="8361"/>
                  <a:pt x="5830" y="8260"/>
                  <a:pt x="6350" y="8047"/>
                </a:cubicBezTo>
                <a:cubicBezTo>
                  <a:pt x="8486" y="7172"/>
                  <a:pt x="9504" y="4730"/>
                  <a:pt x="8629" y="2594"/>
                </a:cubicBezTo>
                <a:cubicBezTo>
                  <a:pt x="7967" y="977"/>
                  <a:pt x="6407" y="1"/>
                  <a:pt x="4762" y="1"/>
                </a:cubicBezTo>
                <a:close/>
              </a:path>
            </a:pathLst>
          </a:custGeom>
          <a:solidFill>
            <a:srgbClr val="008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5724441" y="612644"/>
            <a:ext cx="1473618" cy="1105672"/>
          </a:xfrm>
          <a:custGeom>
            <a:rect b="b" l="l" r="r" t="t"/>
            <a:pathLst>
              <a:path extrusionOk="0" h="15141" w="13817">
                <a:moveTo>
                  <a:pt x="6227" y="1"/>
                </a:moveTo>
                <a:cubicBezTo>
                  <a:pt x="2767" y="1"/>
                  <a:pt x="0" y="2850"/>
                  <a:pt x="61" y="6289"/>
                </a:cubicBezTo>
                <a:cubicBezTo>
                  <a:pt x="31" y="6441"/>
                  <a:pt x="173" y="6518"/>
                  <a:pt x="315" y="6518"/>
                </a:cubicBezTo>
                <a:cubicBezTo>
                  <a:pt x="458" y="6518"/>
                  <a:pt x="600" y="6441"/>
                  <a:pt x="570" y="6289"/>
                </a:cubicBezTo>
                <a:cubicBezTo>
                  <a:pt x="570" y="2873"/>
                  <a:pt x="3366" y="614"/>
                  <a:pt x="6277" y="614"/>
                </a:cubicBezTo>
                <a:cubicBezTo>
                  <a:pt x="7668" y="614"/>
                  <a:pt x="9084" y="1129"/>
                  <a:pt x="10235" y="2280"/>
                </a:cubicBezTo>
                <a:cubicBezTo>
                  <a:pt x="13817" y="5861"/>
                  <a:pt x="11273" y="11966"/>
                  <a:pt x="6227" y="11966"/>
                </a:cubicBezTo>
                <a:cubicBezTo>
                  <a:pt x="6084" y="11966"/>
                  <a:pt x="5983" y="12068"/>
                  <a:pt x="5983" y="12210"/>
                </a:cubicBezTo>
                <a:lnTo>
                  <a:pt x="5983" y="14306"/>
                </a:lnTo>
                <a:lnTo>
                  <a:pt x="4965" y="13309"/>
                </a:lnTo>
                <a:cubicBezTo>
                  <a:pt x="4914" y="13258"/>
                  <a:pt x="4853" y="13233"/>
                  <a:pt x="4792" y="13233"/>
                </a:cubicBezTo>
                <a:cubicBezTo>
                  <a:pt x="4731" y="13233"/>
                  <a:pt x="4670" y="13258"/>
                  <a:pt x="4619" y="13309"/>
                </a:cubicBezTo>
                <a:cubicBezTo>
                  <a:pt x="4517" y="13411"/>
                  <a:pt x="4517" y="13553"/>
                  <a:pt x="4619" y="13655"/>
                </a:cubicBezTo>
                <a:lnTo>
                  <a:pt x="6044" y="15079"/>
                </a:lnTo>
                <a:cubicBezTo>
                  <a:pt x="6094" y="15120"/>
                  <a:pt x="6155" y="15140"/>
                  <a:pt x="6217" y="15140"/>
                </a:cubicBezTo>
                <a:cubicBezTo>
                  <a:pt x="6278" y="15140"/>
                  <a:pt x="6339" y="15120"/>
                  <a:pt x="6389" y="15079"/>
                </a:cubicBezTo>
                <a:lnTo>
                  <a:pt x="7814" y="13655"/>
                </a:lnTo>
                <a:cubicBezTo>
                  <a:pt x="8020" y="13528"/>
                  <a:pt x="7793" y="13227"/>
                  <a:pt x="7606" y="13227"/>
                </a:cubicBezTo>
                <a:cubicBezTo>
                  <a:pt x="7553" y="13227"/>
                  <a:pt x="7504" y="13251"/>
                  <a:pt x="7468" y="13309"/>
                </a:cubicBezTo>
                <a:lnTo>
                  <a:pt x="6471" y="14286"/>
                </a:lnTo>
                <a:lnTo>
                  <a:pt x="6471" y="12454"/>
                </a:lnTo>
                <a:cubicBezTo>
                  <a:pt x="9788" y="12312"/>
                  <a:pt x="12392" y="9605"/>
                  <a:pt x="12392" y="6289"/>
                </a:cubicBezTo>
                <a:cubicBezTo>
                  <a:pt x="12453" y="2850"/>
                  <a:pt x="9686" y="1"/>
                  <a:pt x="6227" y="1"/>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682950" y="1709050"/>
            <a:ext cx="8411100" cy="378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22222"/>
                </a:solidFill>
                <a:highlight>
                  <a:srgbClr val="FFFFFF"/>
                </a:highlight>
                <a:latin typeface="Fira Sans"/>
                <a:ea typeface="Fira Sans"/>
                <a:cs typeface="Fira Sans"/>
                <a:sym typeface="Fira Sans"/>
              </a:rPr>
              <a:t>What comes to mind when you hear the word 'medicine'?</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Where do you go for medical advice?</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Do you ever use Google to look up medical information?</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What aches and pains do you get? </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What do you think of chatbots?</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Have you used ChatGPT?</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In what ways might ChatGPT help doctors?</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What will the AI revolution in medicine look like?</a:t>
            </a:r>
            <a:endParaRPr sz="1300">
              <a:solidFill>
                <a:srgbClr val="222222"/>
              </a:solidFill>
              <a:highlight>
                <a:srgbClr val="FFFFFF"/>
              </a:highlight>
              <a:latin typeface="Fira Sans"/>
              <a:ea typeface="Fira Sans"/>
              <a:cs typeface="Fira Sans"/>
              <a:sym typeface="Fira Sans"/>
            </a:endParaRPr>
          </a:p>
          <a:p>
            <a:pPr indent="0" lvl="0" marL="0" rtl="0" algn="l">
              <a:lnSpc>
                <a:spcPct val="115000"/>
              </a:lnSpc>
              <a:spcBef>
                <a:spcPts val="1100"/>
              </a:spcBef>
              <a:spcAft>
                <a:spcPts val="0"/>
              </a:spcAft>
              <a:buNone/>
            </a:pPr>
            <a:r>
              <a:rPr lang="en" sz="1300">
                <a:solidFill>
                  <a:srgbClr val="222222"/>
                </a:solidFill>
                <a:highlight>
                  <a:srgbClr val="FFFFFF"/>
                </a:highlight>
                <a:latin typeface="Fira Sans"/>
                <a:ea typeface="Fira Sans"/>
                <a:cs typeface="Fira Sans"/>
                <a:sym typeface="Fira Sans"/>
              </a:rPr>
              <a:t>How do you think AI might help your health in the future?</a:t>
            </a:r>
            <a:endParaRPr sz="1300">
              <a:solidFill>
                <a:srgbClr val="222222"/>
              </a:solidFill>
              <a:highlight>
                <a:srgbClr val="FFFFFF"/>
              </a:highlight>
              <a:latin typeface="Fira Sans"/>
              <a:ea typeface="Fira Sans"/>
              <a:cs typeface="Fira Sans"/>
              <a:sym typeface="Fira Sans"/>
            </a:endParaRPr>
          </a:p>
          <a:p>
            <a:pPr indent="0" lvl="0" marL="457200" rtl="0" algn="l">
              <a:spcBef>
                <a:spcPts val="1100"/>
              </a:spcBef>
              <a:spcAft>
                <a:spcPts val="0"/>
              </a:spcAft>
              <a:buNone/>
            </a:pPr>
            <a:r>
              <a:t/>
            </a:r>
            <a:endParaRPr sz="1900">
              <a:latin typeface="Fira Sans"/>
              <a:ea typeface="Fira Sans"/>
              <a:cs typeface="Fira Sans"/>
              <a:sym typeface="Fira Sans"/>
            </a:endParaRPr>
          </a:p>
        </p:txBody>
      </p:sp>
      <p:sp>
        <p:nvSpPr>
          <p:cNvPr id="65" name="Google Shape;65;p14"/>
          <p:cNvSpPr/>
          <p:nvPr/>
        </p:nvSpPr>
        <p:spPr>
          <a:xfrm flipH="1" rot="10800000">
            <a:off x="6989484" y="416083"/>
            <a:ext cx="1471591" cy="1107132"/>
          </a:xfrm>
          <a:custGeom>
            <a:rect b="b" l="l" r="r" t="t"/>
            <a:pathLst>
              <a:path extrusionOk="0" h="15161" w="13798">
                <a:moveTo>
                  <a:pt x="6227" y="1"/>
                </a:moveTo>
                <a:cubicBezTo>
                  <a:pt x="2768" y="1"/>
                  <a:pt x="1" y="2850"/>
                  <a:pt x="62" y="6289"/>
                </a:cubicBezTo>
                <a:cubicBezTo>
                  <a:pt x="31" y="6441"/>
                  <a:pt x="174" y="6517"/>
                  <a:pt x="316" y="6517"/>
                </a:cubicBezTo>
                <a:cubicBezTo>
                  <a:pt x="459" y="6517"/>
                  <a:pt x="601" y="6441"/>
                  <a:pt x="571" y="6289"/>
                </a:cubicBezTo>
                <a:cubicBezTo>
                  <a:pt x="571" y="2873"/>
                  <a:pt x="3367" y="614"/>
                  <a:pt x="6278" y="614"/>
                </a:cubicBezTo>
                <a:cubicBezTo>
                  <a:pt x="7668" y="614"/>
                  <a:pt x="9085" y="1129"/>
                  <a:pt x="10236" y="2280"/>
                </a:cubicBezTo>
                <a:cubicBezTo>
                  <a:pt x="13797" y="5861"/>
                  <a:pt x="11274" y="11966"/>
                  <a:pt x="6227" y="11966"/>
                </a:cubicBezTo>
                <a:cubicBezTo>
                  <a:pt x="6085" y="11966"/>
                  <a:pt x="5983" y="12068"/>
                  <a:pt x="5983" y="12210"/>
                </a:cubicBezTo>
                <a:lnTo>
                  <a:pt x="5983" y="14306"/>
                </a:lnTo>
                <a:lnTo>
                  <a:pt x="4966" y="13309"/>
                </a:lnTo>
                <a:cubicBezTo>
                  <a:pt x="4922" y="13281"/>
                  <a:pt x="4876" y="13269"/>
                  <a:pt x="4833" y="13269"/>
                </a:cubicBezTo>
                <a:cubicBezTo>
                  <a:pt x="4654" y="13269"/>
                  <a:pt x="4505" y="13475"/>
                  <a:pt x="4620" y="13655"/>
                </a:cubicBezTo>
                <a:lnTo>
                  <a:pt x="6044" y="15079"/>
                </a:lnTo>
                <a:cubicBezTo>
                  <a:pt x="6085" y="15120"/>
                  <a:pt x="6146" y="15140"/>
                  <a:pt x="6227" y="15161"/>
                </a:cubicBezTo>
                <a:cubicBezTo>
                  <a:pt x="6289" y="15140"/>
                  <a:pt x="6350" y="15120"/>
                  <a:pt x="6390" y="15079"/>
                </a:cubicBezTo>
                <a:lnTo>
                  <a:pt x="7815" y="13655"/>
                </a:lnTo>
                <a:cubicBezTo>
                  <a:pt x="7929" y="13475"/>
                  <a:pt x="7781" y="13269"/>
                  <a:pt x="7602" y="13269"/>
                </a:cubicBezTo>
                <a:cubicBezTo>
                  <a:pt x="7558" y="13269"/>
                  <a:pt x="7513" y="13281"/>
                  <a:pt x="7469" y="13309"/>
                </a:cubicBezTo>
                <a:lnTo>
                  <a:pt x="6472" y="14306"/>
                </a:lnTo>
                <a:lnTo>
                  <a:pt x="6472" y="12454"/>
                </a:lnTo>
                <a:cubicBezTo>
                  <a:pt x="9788" y="12332"/>
                  <a:pt x="12393" y="9605"/>
                  <a:pt x="12393" y="6289"/>
                </a:cubicBezTo>
                <a:cubicBezTo>
                  <a:pt x="12454" y="2850"/>
                  <a:pt x="9687" y="1"/>
                  <a:pt x="6227" y="1"/>
                </a:cubicBezTo>
                <a:close/>
              </a:path>
            </a:pathLst>
          </a:custGeom>
          <a:solidFill>
            <a:srgbClr val="008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5880688" y="768116"/>
            <a:ext cx="1013519" cy="610489"/>
          </a:xfrm>
          <a:custGeom>
            <a:rect b="b" l="l" r="r" t="t"/>
            <a:pathLst>
              <a:path extrusionOk="0" h="8360" w="9503">
                <a:moveTo>
                  <a:pt x="4761" y="0"/>
                </a:moveTo>
                <a:cubicBezTo>
                  <a:pt x="4232" y="0"/>
                  <a:pt x="3694" y="101"/>
                  <a:pt x="3175" y="314"/>
                </a:cubicBezTo>
                <a:cubicBezTo>
                  <a:pt x="1038" y="1189"/>
                  <a:pt x="0" y="3631"/>
                  <a:pt x="895" y="5767"/>
                </a:cubicBezTo>
                <a:cubicBezTo>
                  <a:pt x="1558" y="7384"/>
                  <a:pt x="3117" y="8360"/>
                  <a:pt x="4762" y="8360"/>
                </a:cubicBezTo>
                <a:cubicBezTo>
                  <a:pt x="5291" y="8360"/>
                  <a:pt x="5829" y="8259"/>
                  <a:pt x="6349" y="8046"/>
                </a:cubicBezTo>
                <a:cubicBezTo>
                  <a:pt x="8485" y="7171"/>
                  <a:pt x="9503" y="4729"/>
                  <a:pt x="8628" y="2593"/>
                </a:cubicBezTo>
                <a:cubicBezTo>
                  <a:pt x="7966" y="976"/>
                  <a:pt x="6406" y="0"/>
                  <a:pt x="4761" y="0"/>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flipH="1" rot="10800000">
            <a:off x="4459109" y="416083"/>
            <a:ext cx="1471591" cy="1107132"/>
          </a:xfrm>
          <a:custGeom>
            <a:rect b="b" l="l" r="r" t="t"/>
            <a:pathLst>
              <a:path extrusionOk="0" h="15161" w="13798">
                <a:moveTo>
                  <a:pt x="6227" y="1"/>
                </a:moveTo>
                <a:cubicBezTo>
                  <a:pt x="2768" y="1"/>
                  <a:pt x="1" y="2850"/>
                  <a:pt x="62" y="6289"/>
                </a:cubicBezTo>
                <a:cubicBezTo>
                  <a:pt x="31" y="6441"/>
                  <a:pt x="174" y="6517"/>
                  <a:pt x="316" y="6517"/>
                </a:cubicBezTo>
                <a:cubicBezTo>
                  <a:pt x="459" y="6517"/>
                  <a:pt x="601" y="6441"/>
                  <a:pt x="571" y="6289"/>
                </a:cubicBezTo>
                <a:cubicBezTo>
                  <a:pt x="571" y="2873"/>
                  <a:pt x="3367" y="614"/>
                  <a:pt x="6278" y="614"/>
                </a:cubicBezTo>
                <a:cubicBezTo>
                  <a:pt x="7668" y="614"/>
                  <a:pt x="9085" y="1129"/>
                  <a:pt x="10236" y="2280"/>
                </a:cubicBezTo>
                <a:cubicBezTo>
                  <a:pt x="13797" y="5861"/>
                  <a:pt x="11274" y="11966"/>
                  <a:pt x="6227" y="11966"/>
                </a:cubicBezTo>
                <a:cubicBezTo>
                  <a:pt x="6085" y="11966"/>
                  <a:pt x="5983" y="12068"/>
                  <a:pt x="5983" y="12210"/>
                </a:cubicBezTo>
                <a:lnTo>
                  <a:pt x="5983" y="14306"/>
                </a:lnTo>
                <a:lnTo>
                  <a:pt x="4966" y="13309"/>
                </a:lnTo>
                <a:cubicBezTo>
                  <a:pt x="4922" y="13281"/>
                  <a:pt x="4876" y="13269"/>
                  <a:pt x="4833" y="13269"/>
                </a:cubicBezTo>
                <a:cubicBezTo>
                  <a:pt x="4654" y="13269"/>
                  <a:pt x="4505" y="13475"/>
                  <a:pt x="4620" y="13655"/>
                </a:cubicBezTo>
                <a:lnTo>
                  <a:pt x="6044" y="15079"/>
                </a:lnTo>
                <a:cubicBezTo>
                  <a:pt x="6085" y="15120"/>
                  <a:pt x="6146" y="15140"/>
                  <a:pt x="6227" y="15161"/>
                </a:cubicBezTo>
                <a:cubicBezTo>
                  <a:pt x="6289" y="15140"/>
                  <a:pt x="6350" y="15120"/>
                  <a:pt x="6390" y="15079"/>
                </a:cubicBezTo>
                <a:lnTo>
                  <a:pt x="7815" y="13655"/>
                </a:lnTo>
                <a:cubicBezTo>
                  <a:pt x="7929" y="13475"/>
                  <a:pt x="7781" y="13269"/>
                  <a:pt x="7602" y="13269"/>
                </a:cubicBezTo>
                <a:cubicBezTo>
                  <a:pt x="7558" y="13269"/>
                  <a:pt x="7513" y="13281"/>
                  <a:pt x="7469" y="13309"/>
                </a:cubicBezTo>
                <a:lnTo>
                  <a:pt x="6472" y="14306"/>
                </a:lnTo>
                <a:lnTo>
                  <a:pt x="6472" y="12454"/>
                </a:lnTo>
                <a:cubicBezTo>
                  <a:pt x="9788" y="12332"/>
                  <a:pt x="12393" y="9605"/>
                  <a:pt x="12393" y="6289"/>
                </a:cubicBezTo>
                <a:cubicBezTo>
                  <a:pt x="12454" y="2850"/>
                  <a:pt x="9687" y="1"/>
                  <a:pt x="6227" y="1"/>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4615356" y="759134"/>
            <a:ext cx="1013625" cy="610562"/>
          </a:xfrm>
          <a:custGeom>
            <a:rect b="b" l="l" r="r" t="t"/>
            <a:pathLst>
              <a:path extrusionOk="0" h="8361" w="9504">
                <a:moveTo>
                  <a:pt x="4762" y="1"/>
                </a:moveTo>
                <a:cubicBezTo>
                  <a:pt x="4233" y="1"/>
                  <a:pt x="3695" y="102"/>
                  <a:pt x="3175" y="315"/>
                </a:cubicBezTo>
                <a:cubicBezTo>
                  <a:pt x="1039" y="1190"/>
                  <a:pt x="1" y="3631"/>
                  <a:pt x="876" y="5768"/>
                </a:cubicBezTo>
                <a:cubicBezTo>
                  <a:pt x="1538" y="7385"/>
                  <a:pt x="3109" y="8361"/>
                  <a:pt x="4760" y="8361"/>
                </a:cubicBezTo>
                <a:cubicBezTo>
                  <a:pt x="5291" y="8361"/>
                  <a:pt x="5830" y="8260"/>
                  <a:pt x="6350" y="8047"/>
                </a:cubicBezTo>
                <a:cubicBezTo>
                  <a:pt x="8486" y="7172"/>
                  <a:pt x="9504" y="4730"/>
                  <a:pt x="8629" y="2594"/>
                </a:cubicBezTo>
                <a:cubicBezTo>
                  <a:pt x="7967" y="977"/>
                  <a:pt x="6407" y="1"/>
                  <a:pt x="4762" y="1"/>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3206895" y="614178"/>
            <a:ext cx="1467218" cy="1094864"/>
          </a:xfrm>
          <a:custGeom>
            <a:rect b="b" l="l" r="r" t="t"/>
            <a:pathLst>
              <a:path extrusionOk="0" h="14993" w="13757">
                <a:moveTo>
                  <a:pt x="6166" y="0"/>
                </a:moveTo>
                <a:cubicBezTo>
                  <a:pt x="2748" y="0"/>
                  <a:pt x="1" y="2747"/>
                  <a:pt x="1" y="6146"/>
                </a:cubicBezTo>
                <a:cubicBezTo>
                  <a:pt x="1" y="6319"/>
                  <a:pt x="128" y="6405"/>
                  <a:pt x="255" y="6405"/>
                </a:cubicBezTo>
                <a:cubicBezTo>
                  <a:pt x="382" y="6405"/>
                  <a:pt x="509" y="6319"/>
                  <a:pt x="509" y="6146"/>
                </a:cubicBezTo>
                <a:cubicBezTo>
                  <a:pt x="509" y="2735"/>
                  <a:pt x="3298" y="477"/>
                  <a:pt x="6205" y="477"/>
                </a:cubicBezTo>
                <a:cubicBezTo>
                  <a:pt x="7599" y="477"/>
                  <a:pt x="9021" y="996"/>
                  <a:pt x="10175" y="2157"/>
                </a:cubicBezTo>
                <a:cubicBezTo>
                  <a:pt x="13756" y="5718"/>
                  <a:pt x="11213" y="11823"/>
                  <a:pt x="6166" y="11823"/>
                </a:cubicBezTo>
                <a:cubicBezTo>
                  <a:pt x="6024" y="11823"/>
                  <a:pt x="5902" y="11925"/>
                  <a:pt x="5902" y="12067"/>
                </a:cubicBezTo>
                <a:lnTo>
                  <a:pt x="5902" y="14163"/>
                </a:lnTo>
                <a:lnTo>
                  <a:pt x="4884" y="13166"/>
                </a:lnTo>
                <a:cubicBezTo>
                  <a:pt x="4853" y="13153"/>
                  <a:pt x="4821" y="13147"/>
                  <a:pt x="4790" y="13147"/>
                </a:cubicBezTo>
                <a:cubicBezTo>
                  <a:pt x="4619" y="13147"/>
                  <a:pt x="4473" y="13319"/>
                  <a:pt x="4559" y="13491"/>
                </a:cubicBezTo>
                <a:lnTo>
                  <a:pt x="5983" y="14916"/>
                </a:lnTo>
                <a:cubicBezTo>
                  <a:pt x="6034" y="14967"/>
                  <a:pt x="6095" y="14992"/>
                  <a:pt x="6156" y="14992"/>
                </a:cubicBezTo>
                <a:cubicBezTo>
                  <a:pt x="6217" y="14992"/>
                  <a:pt x="6278" y="14967"/>
                  <a:pt x="6329" y="14916"/>
                </a:cubicBezTo>
                <a:lnTo>
                  <a:pt x="7753" y="13491"/>
                </a:lnTo>
                <a:cubicBezTo>
                  <a:pt x="7868" y="13311"/>
                  <a:pt x="7719" y="13105"/>
                  <a:pt x="7541" y="13105"/>
                </a:cubicBezTo>
                <a:cubicBezTo>
                  <a:pt x="7497" y="13105"/>
                  <a:pt x="7451" y="13118"/>
                  <a:pt x="7408" y="13145"/>
                </a:cubicBezTo>
                <a:lnTo>
                  <a:pt x="6410" y="14143"/>
                </a:lnTo>
                <a:lnTo>
                  <a:pt x="6410" y="12311"/>
                </a:lnTo>
                <a:cubicBezTo>
                  <a:pt x="9707" y="12169"/>
                  <a:pt x="12312" y="9462"/>
                  <a:pt x="12332" y="6146"/>
                </a:cubicBezTo>
                <a:cubicBezTo>
                  <a:pt x="12312" y="2747"/>
                  <a:pt x="9564" y="0"/>
                  <a:pt x="6166" y="0"/>
                </a:cubicBezTo>
                <a:close/>
              </a:path>
            </a:pathLst>
          </a:custGeom>
          <a:solidFill>
            <a:srgbClr val="1C7B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3347949" y="757893"/>
            <a:ext cx="1013625" cy="611803"/>
          </a:xfrm>
          <a:custGeom>
            <a:rect b="b" l="l" r="r" t="t"/>
            <a:pathLst>
              <a:path extrusionOk="0" h="8378" w="9504">
                <a:moveTo>
                  <a:pt x="4730" y="1"/>
                </a:moveTo>
                <a:cubicBezTo>
                  <a:pt x="4204" y="1"/>
                  <a:pt x="3670" y="100"/>
                  <a:pt x="3155" y="311"/>
                </a:cubicBezTo>
                <a:cubicBezTo>
                  <a:pt x="1018" y="1207"/>
                  <a:pt x="1" y="3648"/>
                  <a:pt x="876" y="5785"/>
                </a:cubicBezTo>
                <a:cubicBezTo>
                  <a:pt x="1538" y="7402"/>
                  <a:pt x="3097" y="8378"/>
                  <a:pt x="4743" y="8378"/>
                </a:cubicBezTo>
                <a:cubicBezTo>
                  <a:pt x="5271" y="8378"/>
                  <a:pt x="5809" y="8277"/>
                  <a:pt x="6329" y="8064"/>
                </a:cubicBezTo>
                <a:cubicBezTo>
                  <a:pt x="8466" y="7189"/>
                  <a:pt x="9503" y="4747"/>
                  <a:pt x="8629" y="2611"/>
                </a:cubicBezTo>
                <a:cubicBezTo>
                  <a:pt x="7964" y="989"/>
                  <a:pt x="6386" y="1"/>
                  <a:pt x="4730" y="1"/>
                </a:cubicBezTo>
                <a:close/>
              </a:path>
            </a:pathLst>
          </a:custGeom>
          <a:solidFill>
            <a:srgbClr val="1C7B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flipH="1" rot="10800000">
            <a:off x="1941670" y="421490"/>
            <a:ext cx="1469351" cy="1096324"/>
          </a:xfrm>
          <a:custGeom>
            <a:rect b="b" l="l" r="r" t="t"/>
            <a:pathLst>
              <a:path extrusionOk="0" h="15013" w="13777">
                <a:moveTo>
                  <a:pt x="6186" y="0"/>
                </a:moveTo>
                <a:cubicBezTo>
                  <a:pt x="2788" y="0"/>
                  <a:pt x="41" y="2747"/>
                  <a:pt x="41" y="6146"/>
                </a:cubicBezTo>
                <a:cubicBezTo>
                  <a:pt x="0" y="6298"/>
                  <a:pt x="138" y="6374"/>
                  <a:pt x="278" y="6374"/>
                </a:cubicBezTo>
                <a:cubicBezTo>
                  <a:pt x="418" y="6374"/>
                  <a:pt x="560" y="6298"/>
                  <a:pt x="529" y="6146"/>
                </a:cubicBezTo>
                <a:cubicBezTo>
                  <a:pt x="529" y="2730"/>
                  <a:pt x="3326" y="471"/>
                  <a:pt x="6237" y="471"/>
                </a:cubicBezTo>
                <a:cubicBezTo>
                  <a:pt x="7627" y="471"/>
                  <a:pt x="9044" y="986"/>
                  <a:pt x="10195" y="2137"/>
                </a:cubicBezTo>
                <a:cubicBezTo>
                  <a:pt x="13776" y="5718"/>
                  <a:pt x="11253" y="11823"/>
                  <a:pt x="6186" y="11823"/>
                </a:cubicBezTo>
                <a:cubicBezTo>
                  <a:pt x="6044" y="11823"/>
                  <a:pt x="5942" y="11925"/>
                  <a:pt x="5942" y="12067"/>
                </a:cubicBezTo>
                <a:lnTo>
                  <a:pt x="5942" y="14163"/>
                </a:lnTo>
                <a:lnTo>
                  <a:pt x="4945" y="13166"/>
                </a:lnTo>
                <a:cubicBezTo>
                  <a:pt x="4901" y="13138"/>
                  <a:pt x="4856" y="13126"/>
                  <a:pt x="4812" y="13126"/>
                </a:cubicBezTo>
                <a:cubicBezTo>
                  <a:pt x="4632" y="13126"/>
                  <a:pt x="4481" y="13332"/>
                  <a:pt x="4579" y="13512"/>
                </a:cubicBezTo>
                <a:lnTo>
                  <a:pt x="6003" y="14936"/>
                </a:lnTo>
                <a:cubicBezTo>
                  <a:pt x="6054" y="14987"/>
                  <a:pt x="6120" y="15012"/>
                  <a:pt x="6186" y="15012"/>
                </a:cubicBezTo>
                <a:cubicBezTo>
                  <a:pt x="6253" y="15012"/>
                  <a:pt x="6319" y="14987"/>
                  <a:pt x="6370" y="14936"/>
                </a:cubicBezTo>
                <a:lnTo>
                  <a:pt x="7794" y="13512"/>
                </a:lnTo>
                <a:cubicBezTo>
                  <a:pt x="7892" y="13332"/>
                  <a:pt x="7754" y="13126"/>
                  <a:pt x="7569" y="13126"/>
                </a:cubicBezTo>
                <a:cubicBezTo>
                  <a:pt x="7523" y="13126"/>
                  <a:pt x="7476" y="13138"/>
                  <a:pt x="7428" y="13166"/>
                </a:cubicBezTo>
                <a:lnTo>
                  <a:pt x="6431" y="14163"/>
                </a:lnTo>
                <a:lnTo>
                  <a:pt x="6431" y="12311"/>
                </a:lnTo>
                <a:cubicBezTo>
                  <a:pt x="9747" y="12189"/>
                  <a:pt x="12352" y="9462"/>
                  <a:pt x="12352" y="6146"/>
                </a:cubicBezTo>
                <a:cubicBezTo>
                  <a:pt x="12352" y="2747"/>
                  <a:pt x="9605" y="0"/>
                  <a:pt x="6186" y="0"/>
                </a:cubicBezTo>
                <a:close/>
              </a:path>
            </a:pathLst>
          </a:custGeom>
          <a:solidFill>
            <a:srgbClr val="1B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2110928" y="758404"/>
            <a:ext cx="983229" cy="611511"/>
          </a:xfrm>
          <a:custGeom>
            <a:rect b="b" l="l" r="r" t="t"/>
            <a:pathLst>
              <a:path extrusionOk="0" h="8374" w="9219">
                <a:moveTo>
                  <a:pt x="4586" y="1"/>
                </a:moveTo>
                <a:cubicBezTo>
                  <a:pt x="2706" y="1"/>
                  <a:pt x="998" y="1290"/>
                  <a:pt x="530" y="3214"/>
                </a:cubicBezTo>
                <a:cubicBezTo>
                  <a:pt x="1" y="5453"/>
                  <a:pt x="1384" y="7711"/>
                  <a:pt x="3643" y="8261"/>
                </a:cubicBezTo>
                <a:cubicBezTo>
                  <a:pt x="3965" y="8337"/>
                  <a:pt x="4288" y="8373"/>
                  <a:pt x="4605" y="8373"/>
                </a:cubicBezTo>
                <a:cubicBezTo>
                  <a:pt x="6496" y="8373"/>
                  <a:pt x="8216" y="7081"/>
                  <a:pt x="8669" y="5147"/>
                </a:cubicBezTo>
                <a:cubicBezTo>
                  <a:pt x="9219" y="2909"/>
                  <a:pt x="7814" y="650"/>
                  <a:pt x="5576" y="121"/>
                </a:cubicBezTo>
                <a:cubicBezTo>
                  <a:pt x="5245" y="40"/>
                  <a:pt x="4913" y="1"/>
                  <a:pt x="4586" y="1"/>
                </a:cubicBezTo>
                <a:close/>
              </a:path>
            </a:pathLst>
          </a:custGeom>
          <a:solidFill>
            <a:srgbClr val="1B8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682950" y="614178"/>
            <a:ext cx="1464979" cy="1095229"/>
          </a:xfrm>
          <a:custGeom>
            <a:rect b="b" l="l" r="r" t="t"/>
            <a:pathLst>
              <a:path extrusionOk="0" h="14998" w="13736">
                <a:moveTo>
                  <a:pt x="6146" y="0"/>
                </a:moveTo>
                <a:cubicBezTo>
                  <a:pt x="2747" y="0"/>
                  <a:pt x="0" y="2747"/>
                  <a:pt x="0" y="6146"/>
                </a:cubicBezTo>
                <a:cubicBezTo>
                  <a:pt x="0" y="6319"/>
                  <a:pt x="127" y="6405"/>
                  <a:pt x="255" y="6405"/>
                </a:cubicBezTo>
                <a:cubicBezTo>
                  <a:pt x="382" y="6405"/>
                  <a:pt x="509" y="6319"/>
                  <a:pt x="509" y="6146"/>
                </a:cubicBezTo>
                <a:cubicBezTo>
                  <a:pt x="509" y="2730"/>
                  <a:pt x="3305" y="471"/>
                  <a:pt x="6216" y="471"/>
                </a:cubicBezTo>
                <a:cubicBezTo>
                  <a:pt x="7607" y="471"/>
                  <a:pt x="9024" y="986"/>
                  <a:pt x="10175" y="2137"/>
                </a:cubicBezTo>
                <a:cubicBezTo>
                  <a:pt x="13736" y="5718"/>
                  <a:pt x="11212" y="11823"/>
                  <a:pt x="6166" y="11823"/>
                </a:cubicBezTo>
                <a:cubicBezTo>
                  <a:pt x="6023" y="11823"/>
                  <a:pt x="5922" y="11925"/>
                  <a:pt x="5922" y="12067"/>
                </a:cubicBezTo>
                <a:lnTo>
                  <a:pt x="5922" y="14163"/>
                </a:lnTo>
                <a:lnTo>
                  <a:pt x="4925" y="13166"/>
                </a:lnTo>
                <a:cubicBezTo>
                  <a:pt x="4878" y="13136"/>
                  <a:pt x="4830" y="13123"/>
                  <a:pt x="4784" y="13123"/>
                </a:cubicBezTo>
                <a:cubicBezTo>
                  <a:pt x="4608" y="13123"/>
                  <a:pt x="4461" y="13314"/>
                  <a:pt x="4558" y="13491"/>
                </a:cubicBezTo>
                <a:lnTo>
                  <a:pt x="5983" y="14916"/>
                </a:lnTo>
                <a:cubicBezTo>
                  <a:pt x="6044" y="14977"/>
                  <a:pt x="6105" y="14997"/>
                  <a:pt x="6166" y="14997"/>
                </a:cubicBezTo>
                <a:cubicBezTo>
                  <a:pt x="6227" y="14997"/>
                  <a:pt x="6288" y="14977"/>
                  <a:pt x="6349" y="14916"/>
                </a:cubicBezTo>
                <a:lnTo>
                  <a:pt x="7773" y="13491"/>
                </a:lnTo>
                <a:cubicBezTo>
                  <a:pt x="7888" y="13311"/>
                  <a:pt x="7739" y="13105"/>
                  <a:pt x="7561" y="13105"/>
                </a:cubicBezTo>
                <a:cubicBezTo>
                  <a:pt x="7517" y="13105"/>
                  <a:pt x="7471" y="13118"/>
                  <a:pt x="7427" y="13145"/>
                </a:cubicBezTo>
                <a:lnTo>
                  <a:pt x="6410" y="14163"/>
                </a:lnTo>
                <a:lnTo>
                  <a:pt x="6410" y="12311"/>
                </a:lnTo>
                <a:cubicBezTo>
                  <a:pt x="9707" y="12169"/>
                  <a:pt x="12311" y="9462"/>
                  <a:pt x="12311" y="6146"/>
                </a:cubicBezTo>
                <a:cubicBezTo>
                  <a:pt x="12311" y="2747"/>
                  <a:pt x="9564" y="0"/>
                  <a:pt x="6146" y="0"/>
                </a:cubicBezTo>
                <a:close/>
              </a:path>
            </a:pathLst>
          </a:custGeom>
          <a:solidFill>
            <a:srgbClr val="0F5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856578" y="758916"/>
            <a:ext cx="991868" cy="609759"/>
          </a:xfrm>
          <a:custGeom>
            <a:rect b="b" l="l" r="r" t="t"/>
            <a:pathLst>
              <a:path extrusionOk="0" h="8350" w="9300">
                <a:moveTo>
                  <a:pt x="4645" y="1"/>
                </a:moveTo>
                <a:cubicBezTo>
                  <a:pt x="2825" y="1"/>
                  <a:pt x="1155" y="1210"/>
                  <a:pt x="631" y="3050"/>
                </a:cubicBezTo>
                <a:cubicBezTo>
                  <a:pt x="1" y="5268"/>
                  <a:pt x="1303" y="7567"/>
                  <a:pt x="3521" y="8198"/>
                </a:cubicBezTo>
                <a:cubicBezTo>
                  <a:pt x="3895" y="8301"/>
                  <a:pt x="4271" y="8350"/>
                  <a:pt x="4640" y="8350"/>
                </a:cubicBezTo>
                <a:cubicBezTo>
                  <a:pt x="6466" y="8350"/>
                  <a:pt x="8145" y="7153"/>
                  <a:pt x="8669" y="5308"/>
                </a:cubicBezTo>
                <a:cubicBezTo>
                  <a:pt x="9300" y="3090"/>
                  <a:pt x="7998" y="791"/>
                  <a:pt x="5780" y="160"/>
                </a:cubicBezTo>
                <a:cubicBezTo>
                  <a:pt x="5401" y="52"/>
                  <a:pt x="5019" y="1"/>
                  <a:pt x="4645" y="1"/>
                </a:cubicBezTo>
                <a:close/>
              </a:path>
            </a:pathLst>
          </a:custGeom>
          <a:solidFill>
            <a:srgbClr val="0F5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14"/>
          <p:cNvGrpSpPr/>
          <p:nvPr/>
        </p:nvGrpSpPr>
        <p:grpSpPr>
          <a:xfrm>
            <a:off x="3654040" y="959817"/>
            <a:ext cx="401419" cy="207971"/>
            <a:chOff x="9236151" y="3020161"/>
            <a:chExt cx="401419" cy="303740"/>
          </a:xfrm>
        </p:grpSpPr>
        <p:sp>
          <p:nvSpPr>
            <p:cNvPr id="76" name="Google Shape;76;p14"/>
            <p:cNvSpPr/>
            <p:nvPr/>
          </p:nvSpPr>
          <p:spPr>
            <a:xfrm>
              <a:off x="9399052" y="3110984"/>
              <a:ext cx="238519" cy="212918"/>
            </a:xfrm>
            <a:custGeom>
              <a:rect b="b" l="l" r="r" t="t"/>
              <a:pathLst>
                <a:path extrusionOk="0" h="6304" w="7062">
                  <a:moveTo>
                    <a:pt x="2524" y="0"/>
                  </a:moveTo>
                  <a:lnTo>
                    <a:pt x="1" y="3826"/>
                  </a:lnTo>
                  <a:lnTo>
                    <a:pt x="3094" y="5861"/>
                  </a:lnTo>
                  <a:cubicBezTo>
                    <a:pt x="3495" y="6160"/>
                    <a:pt x="3964" y="6304"/>
                    <a:pt x="4430" y="6304"/>
                  </a:cubicBezTo>
                  <a:cubicBezTo>
                    <a:pt x="5166" y="6304"/>
                    <a:pt x="5893" y="5944"/>
                    <a:pt x="6329" y="5271"/>
                  </a:cubicBezTo>
                  <a:cubicBezTo>
                    <a:pt x="7062" y="4192"/>
                    <a:pt x="6716" y="2727"/>
                    <a:pt x="5617" y="2056"/>
                  </a:cubicBezTo>
                  <a:lnTo>
                    <a:pt x="25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9236151" y="3020161"/>
              <a:ext cx="231663" cy="209067"/>
            </a:xfrm>
            <a:custGeom>
              <a:rect b="b" l="l" r="r" t="t"/>
              <a:pathLst>
                <a:path extrusionOk="0" h="6190" w="6859">
                  <a:moveTo>
                    <a:pt x="2853" y="499"/>
                  </a:moveTo>
                  <a:cubicBezTo>
                    <a:pt x="3042" y="499"/>
                    <a:pt x="3229" y="623"/>
                    <a:pt x="3277" y="838"/>
                  </a:cubicBezTo>
                  <a:cubicBezTo>
                    <a:pt x="3339" y="1132"/>
                    <a:pt x="3106" y="1356"/>
                    <a:pt x="2856" y="1356"/>
                  </a:cubicBezTo>
                  <a:cubicBezTo>
                    <a:pt x="2778" y="1356"/>
                    <a:pt x="2699" y="1334"/>
                    <a:pt x="2626" y="1285"/>
                  </a:cubicBezTo>
                  <a:cubicBezTo>
                    <a:pt x="2422" y="1163"/>
                    <a:pt x="2382" y="899"/>
                    <a:pt x="2504" y="695"/>
                  </a:cubicBezTo>
                  <a:cubicBezTo>
                    <a:pt x="2588" y="561"/>
                    <a:pt x="2721" y="499"/>
                    <a:pt x="2853" y="499"/>
                  </a:cubicBezTo>
                  <a:close/>
                  <a:moveTo>
                    <a:pt x="1363" y="2229"/>
                  </a:moveTo>
                  <a:cubicBezTo>
                    <a:pt x="1553" y="2229"/>
                    <a:pt x="1735" y="2352"/>
                    <a:pt x="1771" y="2567"/>
                  </a:cubicBezTo>
                  <a:cubicBezTo>
                    <a:pt x="1833" y="2862"/>
                    <a:pt x="1612" y="3085"/>
                    <a:pt x="1359" y="3085"/>
                  </a:cubicBezTo>
                  <a:cubicBezTo>
                    <a:pt x="1280" y="3085"/>
                    <a:pt x="1198" y="3063"/>
                    <a:pt x="1120" y="3015"/>
                  </a:cubicBezTo>
                  <a:cubicBezTo>
                    <a:pt x="937" y="2893"/>
                    <a:pt x="876" y="2628"/>
                    <a:pt x="998" y="2445"/>
                  </a:cubicBezTo>
                  <a:lnTo>
                    <a:pt x="998" y="2425"/>
                  </a:lnTo>
                  <a:cubicBezTo>
                    <a:pt x="1091" y="2290"/>
                    <a:pt x="1228" y="2229"/>
                    <a:pt x="1363" y="2229"/>
                  </a:cubicBezTo>
                  <a:close/>
                  <a:moveTo>
                    <a:pt x="3418" y="2229"/>
                  </a:moveTo>
                  <a:cubicBezTo>
                    <a:pt x="3608" y="2229"/>
                    <a:pt x="3791" y="2352"/>
                    <a:pt x="3826" y="2567"/>
                  </a:cubicBezTo>
                  <a:cubicBezTo>
                    <a:pt x="3888" y="2862"/>
                    <a:pt x="3667" y="3085"/>
                    <a:pt x="3414" y="3085"/>
                  </a:cubicBezTo>
                  <a:cubicBezTo>
                    <a:pt x="3335" y="3085"/>
                    <a:pt x="3253" y="3063"/>
                    <a:pt x="3175" y="3015"/>
                  </a:cubicBezTo>
                  <a:cubicBezTo>
                    <a:pt x="2992" y="2893"/>
                    <a:pt x="2931" y="2628"/>
                    <a:pt x="3053" y="2425"/>
                  </a:cubicBezTo>
                  <a:cubicBezTo>
                    <a:pt x="3146" y="2290"/>
                    <a:pt x="3284" y="2229"/>
                    <a:pt x="3418" y="2229"/>
                  </a:cubicBezTo>
                  <a:close/>
                  <a:moveTo>
                    <a:pt x="5316" y="2473"/>
                  </a:moveTo>
                  <a:cubicBezTo>
                    <a:pt x="5504" y="2473"/>
                    <a:pt x="5692" y="2597"/>
                    <a:pt x="5739" y="2811"/>
                  </a:cubicBezTo>
                  <a:cubicBezTo>
                    <a:pt x="5801" y="3106"/>
                    <a:pt x="5568" y="3330"/>
                    <a:pt x="5319" y="3330"/>
                  </a:cubicBezTo>
                  <a:cubicBezTo>
                    <a:pt x="5241" y="3330"/>
                    <a:pt x="5161" y="3308"/>
                    <a:pt x="5088" y="3259"/>
                  </a:cubicBezTo>
                  <a:cubicBezTo>
                    <a:pt x="4885" y="3137"/>
                    <a:pt x="4844" y="2872"/>
                    <a:pt x="4966" y="2669"/>
                  </a:cubicBezTo>
                  <a:cubicBezTo>
                    <a:pt x="5050" y="2534"/>
                    <a:pt x="5183" y="2473"/>
                    <a:pt x="5316" y="2473"/>
                  </a:cubicBezTo>
                  <a:close/>
                  <a:moveTo>
                    <a:pt x="3734" y="3812"/>
                  </a:moveTo>
                  <a:cubicBezTo>
                    <a:pt x="3927" y="3812"/>
                    <a:pt x="4116" y="3936"/>
                    <a:pt x="4152" y="4154"/>
                  </a:cubicBezTo>
                  <a:cubicBezTo>
                    <a:pt x="4215" y="4436"/>
                    <a:pt x="3988" y="4670"/>
                    <a:pt x="3732" y="4670"/>
                  </a:cubicBezTo>
                  <a:cubicBezTo>
                    <a:pt x="3655" y="4670"/>
                    <a:pt x="3576" y="4649"/>
                    <a:pt x="3501" y="4602"/>
                  </a:cubicBezTo>
                  <a:cubicBezTo>
                    <a:pt x="3318" y="4460"/>
                    <a:pt x="3257" y="4215"/>
                    <a:pt x="3379" y="4012"/>
                  </a:cubicBezTo>
                  <a:lnTo>
                    <a:pt x="3379" y="3992"/>
                  </a:lnTo>
                  <a:cubicBezTo>
                    <a:pt x="3469" y="3869"/>
                    <a:pt x="3603" y="3812"/>
                    <a:pt x="3734" y="3812"/>
                  </a:cubicBezTo>
                  <a:close/>
                  <a:moveTo>
                    <a:pt x="2584" y="1"/>
                  </a:moveTo>
                  <a:cubicBezTo>
                    <a:pt x="1843" y="1"/>
                    <a:pt x="1121" y="361"/>
                    <a:pt x="672" y="1021"/>
                  </a:cubicBezTo>
                  <a:cubicBezTo>
                    <a:pt x="1" y="2059"/>
                    <a:pt x="245" y="3422"/>
                    <a:pt x="1242" y="4154"/>
                  </a:cubicBezTo>
                  <a:lnTo>
                    <a:pt x="4335" y="6189"/>
                  </a:lnTo>
                  <a:lnTo>
                    <a:pt x="6858" y="2384"/>
                  </a:lnTo>
                  <a:lnTo>
                    <a:pt x="3765" y="329"/>
                  </a:lnTo>
                  <a:cubicBezTo>
                    <a:pt x="3393" y="107"/>
                    <a:pt x="2986" y="1"/>
                    <a:pt x="25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14"/>
          <p:cNvGrpSpPr/>
          <p:nvPr/>
        </p:nvGrpSpPr>
        <p:grpSpPr>
          <a:xfrm>
            <a:off x="1189503" y="963531"/>
            <a:ext cx="361533" cy="201776"/>
            <a:chOff x="8696652" y="3037623"/>
            <a:chExt cx="361533" cy="294692"/>
          </a:xfrm>
        </p:grpSpPr>
        <p:sp>
          <p:nvSpPr>
            <p:cNvPr id="79" name="Google Shape;79;p14"/>
            <p:cNvSpPr/>
            <p:nvPr/>
          </p:nvSpPr>
          <p:spPr>
            <a:xfrm>
              <a:off x="8696652" y="3288982"/>
              <a:ext cx="53635" cy="43333"/>
            </a:xfrm>
            <a:custGeom>
              <a:rect b="b" l="l" r="r" t="t"/>
              <a:pathLst>
                <a:path extrusionOk="0" h="1283" w="1588">
                  <a:moveTo>
                    <a:pt x="1486" y="1"/>
                  </a:moveTo>
                  <a:lnTo>
                    <a:pt x="0" y="1283"/>
                  </a:lnTo>
                  <a:lnTo>
                    <a:pt x="0" y="1283"/>
                  </a:lnTo>
                  <a:lnTo>
                    <a:pt x="1587" y="143"/>
                  </a:lnTo>
                  <a:lnTo>
                    <a:pt x="14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8738568" y="3099298"/>
              <a:ext cx="241255" cy="204845"/>
            </a:xfrm>
            <a:custGeom>
              <a:rect b="b" l="l" r="r" t="t"/>
              <a:pathLst>
                <a:path extrusionOk="0" h="6065" w="7143">
                  <a:moveTo>
                    <a:pt x="5434" y="0"/>
                  </a:moveTo>
                  <a:lnTo>
                    <a:pt x="428" y="3785"/>
                  </a:lnTo>
                  <a:lnTo>
                    <a:pt x="1" y="5881"/>
                  </a:lnTo>
                  <a:lnTo>
                    <a:pt x="2158" y="6064"/>
                  </a:lnTo>
                  <a:lnTo>
                    <a:pt x="4986" y="3928"/>
                  </a:lnTo>
                  <a:cubicBezTo>
                    <a:pt x="4864" y="3907"/>
                    <a:pt x="4762" y="3846"/>
                    <a:pt x="4660" y="3785"/>
                  </a:cubicBezTo>
                  <a:lnTo>
                    <a:pt x="4253" y="4090"/>
                  </a:lnTo>
                  <a:lnTo>
                    <a:pt x="2849" y="2239"/>
                  </a:lnTo>
                  <a:lnTo>
                    <a:pt x="3073" y="2056"/>
                  </a:lnTo>
                  <a:lnTo>
                    <a:pt x="5271" y="407"/>
                  </a:lnTo>
                  <a:lnTo>
                    <a:pt x="6675" y="2259"/>
                  </a:lnTo>
                  <a:lnTo>
                    <a:pt x="4782" y="3704"/>
                  </a:lnTo>
                  <a:lnTo>
                    <a:pt x="5006" y="3907"/>
                  </a:lnTo>
                  <a:lnTo>
                    <a:pt x="7143" y="2300"/>
                  </a:lnTo>
                  <a:lnTo>
                    <a:pt x="54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8834795" y="3168707"/>
              <a:ext cx="61200" cy="68766"/>
            </a:xfrm>
            <a:custGeom>
              <a:rect b="b" l="l" r="r" t="t"/>
              <a:pathLst>
                <a:path extrusionOk="0" h="2036" w="1812">
                  <a:moveTo>
                    <a:pt x="245" y="1"/>
                  </a:moveTo>
                  <a:lnTo>
                    <a:pt x="0" y="184"/>
                  </a:lnTo>
                  <a:lnTo>
                    <a:pt x="1404" y="2035"/>
                  </a:lnTo>
                  <a:lnTo>
                    <a:pt x="1811" y="1730"/>
                  </a:lnTo>
                  <a:cubicBezTo>
                    <a:pt x="1465" y="1547"/>
                    <a:pt x="1221" y="1222"/>
                    <a:pt x="1099" y="855"/>
                  </a:cubicBezTo>
                  <a:lnTo>
                    <a:pt x="2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8895962" y="3224369"/>
              <a:ext cx="11720" cy="7599"/>
            </a:xfrm>
            <a:custGeom>
              <a:rect b="b" l="l" r="r" t="t"/>
              <a:pathLst>
                <a:path extrusionOk="0" h="225" w="347">
                  <a:moveTo>
                    <a:pt x="122" y="1"/>
                  </a:moveTo>
                  <a:lnTo>
                    <a:pt x="0" y="82"/>
                  </a:lnTo>
                  <a:cubicBezTo>
                    <a:pt x="102" y="143"/>
                    <a:pt x="204" y="204"/>
                    <a:pt x="326" y="225"/>
                  </a:cubicBezTo>
                  <a:lnTo>
                    <a:pt x="346" y="204"/>
                  </a:lnTo>
                  <a:lnTo>
                    <a:pt x="12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8843036" y="3168673"/>
              <a:ext cx="29587" cy="28945"/>
            </a:xfrm>
            <a:custGeom>
              <a:rect b="b" l="l" r="r" t="t"/>
              <a:pathLst>
                <a:path extrusionOk="0" h="857" w="876">
                  <a:moveTo>
                    <a:pt x="41" y="1"/>
                  </a:moveTo>
                  <a:cubicBezTo>
                    <a:pt x="27" y="1"/>
                    <a:pt x="14" y="1"/>
                    <a:pt x="1" y="2"/>
                  </a:cubicBezTo>
                  <a:lnTo>
                    <a:pt x="876" y="856"/>
                  </a:lnTo>
                  <a:cubicBezTo>
                    <a:pt x="855" y="816"/>
                    <a:pt x="835" y="775"/>
                    <a:pt x="835" y="714"/>
                  </a:cubicBezTo>
                  <a:cubicBezTo>
                    <a:pt x="795" y="300"/>
                    <a:pt x="451" y="1"/>
                    <a:pt x="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8911094" y="3088490"/>
              <a:ext cx="79743" cy="99332"/>
            </a:xfrm>
            <a:custGeom>
              <a:rect b="b" l="l" r="r" t="t"/>
              <a:pathLst>
                <a:path extrusionOk="0" h="2941" w="2361">
                  <a:moveTo>
                    <a:pt x="211" y="0"/>
                  </a:moveTo>
                  <a:cubicBezTo>
                    <a:pt x="172" y="0"/>
                    <a:pt x="134" y="11"/>
                    <a:pt x="102" y="36"/>
                  </a:cubicBezTo>
                  <a:cubicBezTo>
                    <a:pt x="20" y="97"/>
                    <a:pt x="0" y="219"/>
                    <a:pt x="61" y="300"/>
                  </a:cubicBezTo>
                  <a:lnTo>
                    <a:pt x="2015" y="2864"/>
                  </a:lnTo>
                  <a:cubicBezTo>
                    <a:pt x="2052" y="2913"/>
                    <a:pt x="2103" y="2940"/>
                    <a:pt x="2157" y="2940"/>
                  </a:cubicBezTo>
                  <a:cubicBezTo>
                    <a:pt x="2191" y="2940"/>
                    <a:pt x="2227" y="2929"/>
                    <a:pt x="2259" y="2905"/>
                  </a:cubicBezTo>
                  <a:cubicBezTo>
                    <a:pt x="2340" y="2844"/>
                    <a:pt x="2361" y="2722"/>
                    <a:pt x="2299" y="2640"/>
                  </a:cubicBezTo>
                  <a:lnTo>
                    <a:pt x="366" y="76"/>
                  </a:lnTo>
                  <a:cubicBezTo>
                    <a:pt x="329" y="27"/>
                    <a:pt x="270"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8979118" y="3037623"/>
              <a:ext cx="79067" cy="99332"/>
            </a:xfrm>
            <a:custGeom>
              <a:rect b="b" l="l" r="r" t="t"/>
              <a:pathLst>
                <a:path extrusionOk="0" h="2941" w="2341">
                  <a:moveTo>
                    <a:pt x="191" y="0"/>
                  </a:moveTo>
                  <a:cubicBezTo>
                    <a:pt x="153" y="0"/>
                    <a:pt x="114" y="12"/>
                    <a:pt x="82" y="36"/>
                  </a:cubicBezTo>
                  <a:cubicBezTo>
                    <a:pt x="1" y="97"/>
                    <a:pt x="1" y="219"/>
                    <a:pt x="62" y="300"/>
                  </a:cubicBezTo>
                  <a:lnTo>
                    <a:pt x="1995" y="2864"/>
                  </a:lnTo>
                  <a:cubicBezTo>
                    <a:pt x="2032" y="2913"/>
                    <a:pt x="2091" y="2940"/>
                    <a:pt x="2150" y="2940"/>
                  </a:cubicBezTo>
                  <a:cubicBezTo>
                    <a:pt x="2189" y="2940"/>
                    <a:pt x="2227" y="2929"/>
                    <a:pt x="2259" y="2905"/>
                  </a:cubicBezTo>
                  <a:cubicBezTo>
                    <a:pt x="2341" y="2844"/>
                    <a:pt x="2341" y="2722"/>
                    <a:pt x="2280" y="2640"/>
                  </a:cubicBezTo>
                  <a:lnTo>
                    <a:pt x="347" y="76"/>
                  </a:lnTo>
                  <a:cubicBezTo>
                    <a:pt x="310" y="27"/>
                    <a:pt x="250" y="0"/>
                    <a:pt x="1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8947504" y="3070420"/>
              <a:ext cx="83897" cy="77716"/>
            </a:xfrm>
            <a:custGeom>
              <a:rect b="b" l="l" r="r" t="t"/>
              <a:pathLst>
                <a:path extrusionOk="0" h="2301" w="2484">
                  <a:moveTo>
                    <a:pt x="1710" y="1"/>
                  </a:moveTo>
                  <a:lnTo>
                    <a:pt x="1" y="1283"/>
                  </a:lnTo>
                  <a:lnTo>
                    <a:pt x="753" y="2300"/>
                  </a:lnTo>
                  <a:lnTo>
                    <a:pt x="2483" y="998"/>
                  </a:lnTo>
                  <a:lnTo>
                    <a:pt x="17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14"/>
          <p:cNvGrpSpPr/>
          <p:nvPr/>
        </p:nvGrpSpPr>
        <p:grpSpPr>
          <a:xfrm>
            <a:off x="6219988" y="981825"/>
            <a:ext cx="334744" cy="183087"/>
            <a:chOff x="8655412" y="3466980"/>
            <a:chExt cx="334744" cy="267397"/>
          </a:xfrm>
        </p:grpSpPr>
        <p:sp>
          <p:nvSpPr>
            <p:cNvPr id="88" name="Google Shape;88;p14"/>
            <p:cNvSpPr/>
            <p:nvPr/>
          </p:nvSpPr>
          <p:spPr>
            <a:xfrm>
              <a:off x="8778423" y="3578339"/>
              <a:ext cx="74271" cy="74271"/>
            </a:xfrm>
            <a:custGeom>
              <a:rect b="b" l="l" r="r" t="t"/>
              <a:pathLst>
                <a:path extrusionOk="0" h="2199" w="2199">
                  <a:moveTo>
                    <a:pt x="733" y="0"/>
                  </a:moveTo>
                  <a:lnTo>
                    <a:pt x="733" y="733"/>
                  </a:lnTo>
                  <a:lnTo>
                    <a:pt x="1" y="733"/>
                  </a:lnTo>
                  <a:lnTo>
                    <a:pt x="1" y="1466"/>
                  </a:lnTo>
                  <a:lnTo>
                    <a:pt x="733" y="1466"/>
                  </a:lnTo>
                  <a:lnTo>
                    <a:pt x="733" y="2198"/>
                  </a:lnTo>
                  <a:lnTo>
                    <a:pt x="1466" y="2198"/>
                  </a:lnTo>
                  <a:lnTo>
                    <a:pt x="1466" y="1466"/>
                  </a:lnTo>
                  <a:lnTo>
                    <a:pt x="2198" y="1466"/>
                  </a:lnTo>
                  <a:lnTo>
                    <a:pt x="2198" y="733"/>
                  </a:lnTo>
                  <a:lnTo>
                    <a:pt x="1466" y="733"/>
                  </a:lnTo>
                  <a:lnTo>
                    <a:pt x="1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8655412" y="3504100"/>
              <a:ext cx="334744" cy="230278"/>
            </a:xfrm>
            <a:custGeom>
              <a:rect b="b" l="l" r="r" t="t"/>
              <a:pathLst>
                <a:path extrusionOk="0" h="6818" w="9911">
                  <a:moveTo>
                    <a:pt x="4833" y="1532"/>
                  </a:moveTo>
                  <a:cubicBezTo>
                    <a:pt x="5739" y="1532"/>
                    <a:pt x="6614" y="2238"/>
                    <a:pt x="6614" y="3297"/>
                  </a:cubicBezTo>
                  <a:cubicBezTo>
                    <a:pt x="6593" y="4274"/>
                    <a:pt x="5820" y="5068"/>
                    <a:pt x="4843" y="5068"/>
                  </a:cubicBezTo>
                  <a:cubicBezTo>
                    <a:pt x="3277" y="5068"/>
                    <a:pt x="2483" y="3155"/>
                    <a:pt x="3602" y="2056"/>
                  </a:cubicBezTo>
                  <a:cubicBezTo>
                    <a:pt x="3958" y="1694"/>
                    <a:pt x="4399" y="1532"/>
                    <a:pt x="4833" y="1532"/>
                  </a:cubicBezTo>
                  <a:close/>
                  <a:moveTo>
                    <a:pt x="855" y="1"/>
                  </a:moveTo>
                  <a:cubicBezTo>
                    <a:pt x="387" y="1"/>
                    <a:pt x="0" y="387"/>
                    <a:pt x="0" y="855"/>
                  </a:cubicBezTo>
                  <a:lnTo>
                    <a:pt x="0" y="5963"/>
                  </a:lnTo>
                  <a:cubicBezTo>
                    <a:pt x="0" y="6431"/>
                    <a:pt x="387" y="6818"/>
                    <a:pt x="855" y="6818"/>
                  </a:cubicBezTo>
                  <a:lnTo>
                    <a:pt x="9056" y="6818"/>
                  </a:lnTo>
                  <a:cubicBezTo>
                    <a:pt x="9524" y="6818"/>
                    <a:pt x="9910" y="6431"/>
                    <a:pt x="9910" y="5963"/>
                  </a:cubicBezTo>
                  <a:lnTo>
                    <a:pt x="9910" y="855"/>
                  </a:lnTo>
                  <a:cubicBezTo>
                    <a:pt x="9910" y="387"/>
                    <a:pt x="9524" y="1"/>
                    <a:pt x="90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8746809" y="3466980"/>
              <a:ext cx="151920" cy="52284"/>
            </a:xfrm>
            <a:custGeom>
              <a:rect b="b" l="l" r="r" t="t"/>
              <a:pathLst>
                <a:path extrusionOk="0" h="1548" w="4498">
                  <a:moveTo>
                    <a:pt x="672" y="1"/>
                  </a:moveTo>
                  <a:cubicBezTo>
                    <a:pt x="286" y="1"/>
                    <a:pt x="1" y="489"/>
                    <a:pt x="1" y="1120"/>
                  </a:cubicBezTo>
                  <a:lnTo>
                    <a:pt x="1" y="1547"/>
                  </a:lnTo>
                  <a:lnTo>
                    <a:pt x="428" y="1547"/>
                  </a:lnTo>
                  <a:lnTo>
                    <a:pt x="428" y="1120"/>
                  </a:lnTo>
                  <a:cubicBezTo>
                    <a:pt x="428" y="672"/>
                    <a:pt x="611" y="449"/>
                    <a:pt x="672" y="449"/>
                  </a:cubicBezTo>
                  <a:lnTo>
                    <a:pt x="3826" y="449"/>
                  </a:lnTo>
                  <a:cubicBezTo>
                    <a:pt x="3887" y="449"/>
                    <a:pt x="4070" y="672"/>
                    <a:pt x="4070" y="1120"/>
                  </a:cubicBezTo>
                  <a:lnTo>
                    <a:pt x="4070" y="1547"/>
                  </a:lnTo>
                  <a:lnTo>
                    <a:pt x="4498" y="1547"/>
                  </a:lnTo>
                  <a:lnTo>
                    <a:pt x="4498" y="1120"/>
                  </a:lnTo>
                  <a:cubicBezTo>
                    <a:pt x="4498" y="489"/>
                    <a:pt x="4213" y="1"/>
                    <a:pt x="38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14"/>
          <p:cNvGrpSpPr/>
          <p:nvPr/>
        </p:nvGrpSpPr>
        <p:grpSpPr>
          <a:xfrm>
            <a:off x="2401151" y="874829"/>
            <a:ext cx="402767" cy="258362"/>
            <a:chOff x="9705600" y="2844325"/>
            <a:chExt cx="402767" cy="377336"/>
          </a:xfrm>
        </p:grpSpPr>
        <p:sp>
          <p:nvSpPr>
            <p:cNvPr id="92" name="Google Shape;92;p14"/>
            <p:cNvSpPr/>
            <p:nvPr/>
          </p:nvSpPr>
          <p:spPr>
            <a:xfrm>
              <a:off x="9705600" y="2844325"/>
              <a:ext cx="402767" cy="254326"/>
            </a:xfrm>
            <a:custGeom>
              <a:rect b="b" l="l" r="r" t="t"/>
              <a:pathLst>
                <a:path extrusionOk="0" h="7530" w="11925">
                  <a:moveTo>
                    <a:pt x="3520" y="0"/>
                  </a:moveTo>
                  <a:cubicBezTo>
                    <a:pt x="1628" y="0"/>
                    <a:pt x="0" y="1689"/>
                    <a:pt x="81" y="3765"/>
                  </a:cubicBezTo>
                  <a:cubicBezTo>
                    <a:pt x="122" y="4416"/>
                    <a:pt x="265" y="5067"/>
                    <a:pt x="549" y="5657"/>
                  </a:cubicBezTo>
                  <a:lnTo>
                    <a:pt x="2829" y="5657"/>
                  </a:lnTo>
                  <a:lnTo>
                    <a:pt x="4172" y="3297"/>
                  </a:lnTo>
                  <a:lnTo>
                    <a:pt x="5799" y="7529"/>
                  </a:lnTo>
                  <a:lnTo>
                    <a:pt x="7427" y="1058"/>
                  </a:lnTo>
                  <a:lnTo>
                    <a:pt x="8852" y="5799"/>
                  </a:lnTo>
                  <a:lnTo>
                    <a:pt x="11456" y="5799"/>
                  </a:lnTo>
                  <a:cubicBezTo>
                    <a:pt x="11741" y="5169"/>
                    <a:pt x="11904" y="4477"/>
                    <a:pt x="11924" y="3765"/>
                  </a:cubicBezTo>
                  <a:cubicBezTo>
                    <a:pt x="11924" y="1689"/>
                    <a:pt x="10398" y="0"/>
                    <a:pt x="8485" y="0"/>
                  </a:cubicBezTo>
                  <a:cubicBezTo>
                    <a:pt x="7529" y="0"/>
                    <a:pt x="6613" y="448"/>
                    <a:pt x="6003" y="1180"/>
                  </a:cubicBezTo>
                  <a:cubicBezTo>
                    <a:pt x="5372" y="448"/>
                    <a:pt x="4477" y="0"/>
                    <a:pt x="35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9732384" y="2943963"/>
              <a:ext cx="351935" cy="277698"/>
            </a:xfrm>
            <a:custGeom>
              <a:rect b="b" l="l" r="r" t="t"/>
              <a:pathLst>
                <a:path extrusionOk="0" h="8222" w="10420">
                  <a:moveTo>
                    <a:pt x="6675" y="1"/>
                  </a:moveTo>
                  <a:lnTo>
                    <a:pt x="5108" y="6248"/>
                  </a:lnTo>
                  <a:lnTo>
                    <a:pt x="3297" y="1527"/>
                  </a:lnTo>
                  <a:lnTo>
                    <a:pt x="2320" y="3195"/>
                  </a:lnTo>
                  <a:lnTo>
                    <a:pt x="1" y="3195"/>
                  </a:lnTo>
                  <a:cubicBezTo>
                    <a:pt x="1588" y="6085"/>
                    <a:pt x="5210" y="8221"/>
                    <a:pt x="5210" y="8221"/>
                  </a:cubicBezTo>
                  <a:cubicBezTo>
                    <a:pt x="5210" y="8221"/>
                    <a:pt x="8852" y="6227"/>
                    <a:pt x="10419" y="3358"/>
                  </a:cubicBezTo>
                  <a:lnTo>
                    <a:pt x="7692" y="3358"/>
                  </a:lnTo>
                  <a:lnTo>
                    <a:pt x="66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4"/>
          <p:cNvGrpSpPr/>
          <p:nvPr/>
        </p:nvGrpSpPr>
        <p:grpSpPr>
          <a:xfrm>
            <a:off x="4895551" y="906147"/>
            <a:ext cx="459847" cy="315296"/>
            <a:chOff x="8634775" y="3816153"/>
            <a:chExt cx="459847" cy="460488"/>
          </a:xfrm>
        </p:grpSpPr>
        <p:sp>
          <p:nvSpPr>
            <p:cNvPr id="95" name="Google Shape;95;p14"/>
            <p:cNvSpPr/>
            <p:nvPr/>
          </p:nvSpPr>
          <p:spPr>
            <a:xfrm>
              <a:off x="8634775" y="3816153"/>
              <a:ext cx="459847" cy="460488"/>
            </a:xfrm>
            <a:custGeom>
              <a:rect b="b" l="l" r="r" t="t"/>
              <a:pathLst>
                <a:path extrusionOk="0" h="13634" w="13615">
                  <a:moveTo>
                    <a:pt x="9911" y="1465"/>
                  </a:moveTo>
                  <a:lnTo>
                    <a:pt x="12068" y="3459"/>
                  </a:lnTo>
                  <a:cubicBezTo>
                    <a:pt x="11600" y="3358"/>
                    <a:pt x="11152" y="3215"/>
                    <a:pt x="10704" y="3052"/>
                  </a:cubicBezTo>
                  <a:cubicBezTo>
                    <a:pt x="10704" y="3032"/>
                    <a:pt x="10562" y="2971"/>
                    <a:pt x="10318" y="2869"/>
                  </a:cubicBezTo>
                  <a:cubicBezTo>
                    <a:pt x="10135" y="2422"/>
                    <a:pt x="9992" y="1953"/>
                    <a:pt x="9911" y="1465"/>
                  </a:cubicBezTo>
                  <a:close/>
                  <a:moveTo>
                    <a:pt x="8201" y="2968"/>
                  </a:moveTo>
                  <a:cubicBezTo>
                    <a:pt x="8798" y="2968"/>
                    <a:pt x="9392" y="3071"/>
                    <a:pt x="9951" y="3276"/>
                  </a:cubicBezTo>
                  <a:cubicBezTo>
                    <a:pt x="10216" y="3866"/>
                    <a:pt x="10358" y="4497"/>
                    <a:pt x="10399" y="5148"/>
                  </a:cubicBezTo>
                  <a:lnTo>
                    <a:pt x="8039" y="2971"/>
                  </a:lnTo>
                  <a:cubicBezTo>
                    <a:pt x="8093" y="2969"/>
                    <a:pt x="8147" y="2968"/>
                    <a:pt x="8201" y="2968"/>
                  </a:cubicBezTo>
                  <a:close/>
                  <a:moveTo>
                    <a:pt x="7733" y="3012"/>
                  </a:moveTo>
                  <a:lnTo>
                    <a:pt x="10419" y="5474"/>
                  </a:lnTo>
                  <a:cubicBezTo>
                    <a:pt x="10399" y="5860"/>
                    <a:pt x="10297" y="6227"/>
                    <a:pt x="10114" y="6552"/>
                  </a:cubicBezTo>
                  <a:lnTo>
                    <a:pt x="6797" y="3459"/>
                  </a:lnTo>
                  <a:lnTo>
                    <a:pt x="6818" y="3459"/>
                  </a:lnTo>
                  <a:cubicBezTo>
                    <a:pt x="7082" y="3235"/>
                    <a:pt x="7408" y="3093"/>
                    <a:pt x="7733" y="3012"/>
                  </a:cubicBezTo>
                  <a:close/>
                  <a:moveTo>
                    <a:pt x="6635" y="3663"/>
                  </a:moveTo>
                  <a:lnTo>
                    <a:pt x="9972" y="6756"/>
                  </a:lnTo>
                  <a:cubicBezTo>
                    <a:pt x="9972" y="6776"/>
                    <a:pt x="9951" y="6796"/>
                    <a:pt x="9951" y="6817"/>
                  </a:cubicBezTo>
                  <a:cubicBezTo>
                    <a:pt x="9768" y="7020"/>
                    <a:pt x="9565" y="7163"/>
                    <a:pt x="9321" y="7264"/>
                  </a:cubicBezTo>
                  <a:lnTo>
                    <a:pt x="9321" y="7244"/>
                  </a:lnTo>
                  <a:lnTo>
                    <a:pt x="6289" y="4416"/>
                  </a:lnTo>
                  <a:cubicBezTo>
                    <a:pt x="6329" y="4151"/>
                    <a:pt x="6451" y="3887"/>
                    <a:pt x="6635" y="3663"/>
                  </a:cubicBezTo>
                  <a:close/>
                  <a:moveTo>
                    <a:pt x="6248" y="4721"/>
                  </a:moveTo>
                  <a:lnTo>
                    <a:pt x="9056" y="7326"/>
                  </a:lnTo>
                  <a:cubicBezTo>
                    <a:pt x="8883" y="7367"/>
                    <a:pt x="8703" y="7384"/>
                    <a:pt x="8523" y="7384"/>
                  </a:cubicBezTo>
                  <a:cubicBezTo>
                    <a:pt x="7898" y="7384"/>
                    <a:pt x="7260" y="7174"/>
                    <a:pt x="6818" y="7000"/>
                  </a:cubicBezTo>
                  <a:cubicBezTo>
                    <a:pt x="6675" y="6674"/>
                    <a:pt x="6207" y="5657"/>
                    <a:pt x="6248" y="4721"/>
                  </a:cubicBezTo>
                  <a:close/>
                  <a:moveTo>
                    <a:pt x="4583" y="6860"/>
                  </a:moveTo>
                  <a:cubicBezTo>
                    <a:pt x="5089" y="6860"/>
                    <a:pt x="5594" y="6970"/>
                    <a:pt x="6065" y="7183"/>
                  </a:cubicBezTo>
                  <a:cubicBezTo>
                    <a:pt x="6106" y="7203"/>
                    <a:pt x="6248" y="7285"/>
                    <a:pt x="6451" y="7387"/>
                  </a:cubicBezTo>
                  <a:cubicBezTo>
                    <a:pt x="6736" y="7997"/>
                    <a:pt x="6818" y="8689"/>
                    <a:pt x="6716" y="9360"/>
                  </a:cubicBezTo>
                  <a:lnTo>
                    <a:pt x="6716" y="9340"/>
                  </a:lnTo>
                  <a:lnTo>
                    <a:pt x="4071" y="6898"/>
                  </a:lnTo>
                  <a:cubicBezTo>
                    <a:pt x="4241" y="6872"/>
                    <a:pt x="4412" y="6860"/>
                    <a:pt x="4583" y="6860"/>
                  </a:cubicBezTo>
                  <a:close/>
                  <a:moveTo>
                    <a:pt x="3786" y="6959"/>
                  </a:moveTo>
                  <a:lnTo>
                    <a:pt x="6655" y="9625"/>
                  </a:lnTo>
                  <a:cubicBezTo>
                    <a:pt x="6553" y="9950"/>
                    <a:pt x="6390" y="10235"/>
                    <a:pt x="6167" y="10459"/>
                  </a:cubicBezTo>
                  <a:cubicBezTo>
                    <a:pt x="5943" y="10683"/>
                    <a:pt x="5678" y="10846"/>
                    <a:pt x="5373" y="10968"/>
                  </a:cubicBezTo>
                  <a:lnTo>
                    <a:pt x="2422" y="8241"/>
                  </a:lnTo>
                  <a:cubicBezTo>
                    <a:pt x="2545" y="7956"/>
                    <a:pt x="2707" y="7692"/>
                    <a:pt x="2931" y="7468"/>
                  </a:cubicBezTo>
                  <a:cubicBezTo>
                    <a:pt x="3175" y="7244"/>
                    <a:pt x="3460" y="7061"/>
                    <a:pt x="3786" y="6959"/>
                  </a:cubicBezTo>
                  <a:close/>
                  <a:moveTo>
                    <a:pt x="2341" y="8506"/>
                  </a:moveTo>
                  <a:lnTo>
                    <a:pt x="5108" y="11049"/>
                  </a:lnTo>
                  <a:cubicBezTo>
                    <a:pt x="4942" y="11080"/>
                    <a:pt x="4772" y="11096"/>
                    <a:pt x="4604" y="11096"/>
                  </a:cubicBezTo>
                  <a:cubicBezTo>
                    <a:pt x="4321" y="11096"/>
                    <a:pt x="4041" y="11050"/>
                    <a:pt x="3786" y="10948"/>
                  </a:cubicBezTo>
                  <a:lnTo>
                    <a:pt x="3786" y="10927"/>
                  </a:lnTo>
                  <a:cubicBezTo>
                    <a:pt x="3419" y="10805"/>
                    <a:pt x="3053" y="10683"/>
                    <a:pt x="2687" y="10581"/>
                  </a:cubicBezTo>
                  <a:cubicBezTo>
                    <a:pt x="2626" y="10337"/>
                    <a:pt x="2545" y="10093"/>
                    <a:pt x="2443" y="9849"/>
                  </a:cubicBezTo>
                  <a:cubicBezTo>
                    <a:pt x="2280" y="9421"/>
                    <a:pt x="2239" y="8953"/>
                    <a:pt x="2341" y="8506"/>
                  </a:cubicBezTo>
                  <a:close/>
                  <a:moveTo>
                    <a:pt x="1018" y="10764"/>
                  </a:moveTo>
                  <a:lnTo>
                    <a:pt x="1018" y="10764"/>
                  </a:lnTo>
                  <a:cubicBezTo>
                    <a:pt x="1446" y="10805"/>
                    <a:pt x="1873" y="10887"/>
                    <a:pt x="2300" y="10988"/>
                  </a:cubicBezTo>
                  <a:cubicBezTo>
                    <a:pt x="2400" y="11406"/>
                    <a:pt x="2480" y="11784"/>
                    <a:pt x="2540" y="12124"/>
                  </a:cubicBezTo>
                  <a:lnTo>
                    <a:pt x="2540" y="12124"/>
                  </a:lnTo>
                  <a:lnTo>
                    <a:pt x="1018" y="10764"/>
                  </a:lnTo>
                  <a:close/>
                  <a:moveTo>
                    <a:pt x="9382" y="0"/>
                  </a:moveTo>
                  <a:cubicBezTo>
                    <a:pt x="9198" y="916"/>
                    <a:pt x="9524" y="2055"/>
                    <a:pt x="9728" y="2666"/>
                  </a:cubicBezTo>
                  <a:cubicBezTo>
                    <a:pt x="9334" y="2558"/>
                    <a:pt x="8855" y="2467"/>
                    <a:pt x="8358" y="2467"/>
                  </a:cubicBezTo>
                  <a:cubicBezTo>
                    <a:pt x="7723" y="2467"/>
                    <a:pt x="7060" y="2616"/>
                    <a:pt x="6512" y="3073"/>
                  </a:cubicBezTo>
                  <a:cubicBezTo>
                    <a:pt x="5332" y="4049"/>
                    <a:pt x="5780" y="5779"/>
                    <a:pt x="6167" y="6695"/>
                  </a:cubicBezTo>
                  <a:cubicBezTo>
                    <a:pt x="5601" y="6477"/>
                    <a:pt x="5055" y="6367"/>
                    <a:pt x="4549" y="6367"/>
                  </a:cubicBezTo>
                  <a:cubicBezTo>
                    <a:pt x="3782" y="6367"/>
                    <a:pt x="3109" y="6619"/>
                    <a:pt x="2606" y="7122"/>
                  </a:cubicBezTo>
                  <a:cubicBezTo>
                    <a:pt x="1832" y="7875"/>
                    <a:pt x="1588" y="9014"/>
                    <a:pt x="1995" y="10032"/>
                  </a:cubicBezTo>
                  <a:cubicBezTo>
                    <a:pt x="2056" y="10174"/>
                    <a:pt x="2097" y="10317"/>
                    <a:pt x="2138" y="10459"/>
                  </a:cubicBezTo>
                  <a:cubicBezTo>
                    <a:pt x="1446" y="10296"/>
                    <a:pt x="713" y="10195"/>
                    <a:pt x="1" y="10174"/>
                  </a:cubicBezTo>
                  <a:lnTo>
                    <a:pt x="1" y="10683"/>
                  </a:lnTo>
                  <a:cubicBezTo>
                    <a:pt x="1" y="10683"/>
                    <a:pt x="245" y="10683"/>
                    <a:pt x="611" y="10724"/>
                  </a:cubicBezTo>
                  <a:lnTo>
                    <a:pt x="2626" y="12514"/>
                  </a:lnTo>
                  <a:cubicBezTo>
                    <a:pt x="2667" y="12901"/>
                    <a:pt x="2707" y="13267"/>
                    <a:pt x="2728" y="13634"/>
                  </a:cubicBezTo>
                  <a:lnTo>
                    <a:pt x="3216" y="13634"/>
                  </a:lnTo>
                  <a:cubicBezTo>
                    <a:pt x="3216" y="13328"/>
                    <a:pt x="3196" y="13023"/>
                    <a:pt x="3155" y="12718"/>
                  </a:cubicBezTo>
                  <a:lnTo>
                    <a:pt x="3175" y="12677"/>
                  </a:lnTo>
                  <a:lnTo>
                    <a:pt x="3135" y="12657"/>
                  </a:lnTo>
                  <a:cubicBezTo>
                    <a:pt x="3074" y="12148"/>
                    <a:pt x="2972" y="11660"/>
                    <a:pt x="2850" y="11151"/>
                  </a:cubicBezTo>
                  <a:lnTo>
                    <a:pt x="2850" y="11151"/>
                  </a:lnTo>
                  <a:cubicBezTo>
                    <a:pt x="3114" y="11232"/>
                    <a:pt x="3358" y="11314"/>
                    <a:pt x="3623" y="11416"/>
                  </a:cubicBezTo>
                  <a:cubicBezTo>
                    <a:pt x="3949" y="11538"/>
                    <a:pt x="4294" y="11599"/>
                    <a:pt x="4640" y="11599"/>
                  </a:cubicBezTo>
                  <a:cubicBezTo>
                    <a:pt x="5353" y="11599"/>
                    <a:pt x="6044" y="11314"/>
                    <a:pt x="6533" y="10805"/>
                  </a:cubicBezTo>
                  <a:cubicBezTo>
                    <a:pt x="7286" y="10032"/>
                    <a:pt x="7469" y="8892"/>
                    <a:pt x="7082" y="7631"/>
                  </a:cubicBezTo>
                  <a:lnTo>
                    <a:pt x="7082" y="7631"/>
                  </a:lnTo>
                  <a:cubicBezTo>
                    <a:pt x="7510" y="7767"/>
                    <a:pt x="8032" y="7888"/>
                    <a:pt x="8555" y="7888"/>
                  </a:cubicBezTo>
                  <a:cubicBezTo>
                    <a:pt x="9200" y="7888"/>
                    <a:pt x="9846" y="7704"/>
                    <a:pt x="10318" y="7142"/>
                  </a:cubicBezTo>
                  <a:cubicBezTo>
                    <a:pt x="10664" y="6735"/>
                    <a:pt x="10867" y="6227"/>
                    <a:pt x="10908" y="5718"/>
                  </a:cubicBezTo>
                  <a:lnTo>
                    <a:pt x="10969" y="5657"/>
                  </a:lnTo>
                  <a:lnTo>
                    <a:pt x="10928" y="5616"/>
                  </a:lnTo>
                  <a:cubicBezTo>
                    <a:pt x="10969" y="4904"/>
                    <a:pt x="10847" y="4192"/>
                    <a:pt x="10603" y="3541"/>
                  </a:cubicBezTo>
                  <a:lnTo>
                    <a:pt x="10603" y="3541"/>
                  </a:lnTo>
                  <a:cubicBezTo>
                    <a:pt x="10893" y="3643"/>
                    <a:pt x="11998" y="4060"/>
                    <a:pt x="13032" y="4060"/>
                  </a:cubicBezTo>
                  <a:cubicBezTo>
                    <a:pt x="13231" y="4060"/>
                    <a:pt x="13427" y="4045"/>
                    <a:pt x="13614" y="4009"/>
                  </a:cubicBezTo>
                  <a:lnTo>
                    <a:pt x="13533" y="3520"/>
                  </a:lnTo>
                  <a:cubicBezTo>
                    <a:pt x="13370" y="3551"/>
                    <a:pt x="13202" y="3566"/>
                    <a:pt x="13032" y="3566"/>
                  </a:cubicBezTo>
                  <a:cubicBezTo>
                    <a:pt x="12861" y="3566"/>
                    <a:pt x="12688" y="3551"/>
                    <a:pt x="12515" y="3520"/>
                  </a:cubicBezTo>
                  <a:lnTo>
                    <a:pt x="9850" y="1079"/>
                  </a:lnTo>
                  <a:cubicBezTo>
                    <a:pt x="9809" y="753"/>
                    <a:pt x="9809" y="427"/>
                    <a:pt x="9870" y="102"/>
                  </a:cubicBezTo>
                  <a:lnTo>
                    <a:pt x="93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8731711" y="4065621"/>
              <a:ext cx="114092" cy="105885"/>
            </a:xfrm>
            <a:custGeom>
              <a:rect b="b" l="l" r="r" t="t"/>
              <a:pathLst>
                <a:path extrusionOk="0" h="3135" w="3378">
                  <a:moveTo>
                    <a:pt x="163" y="1"/>
                  </a:moveTo>
                  <a:lnTo>
                    <a:pt x="0" y="184"/>
                  </a:lnTo>
                  <a:lnTo>
                    <a:pt x="3215" y="3134"/>
                  </a:lnTo>
                  <a:lnTo>
                    <a:pt x="3378" y="2951"/>
                  </a:lnTo>
                  <a:lnTo>
                    <a:pt x="1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4"/>
          <p:cNvSpPr/>
          <p:nvPr/>
        </p:nvSpPr>
        <p:spPr>
          <a:xfrm>
            <a:off x="7497203" y="912871"/>
            <a:ext cx="310662" cy="301851"/>
          </a:xfrm>
          <a:custGeom>
            <a:rect b="b" l="l" r="r" t="t"/>
            <a:pathLst>
              <a:path extrusionOk="0" h="13053" w="9198">
                <a:moveTo>
                  <a:pt x="7700" y="6244"/>
                </a:moveTo>
                <a:cubicBezTo>
                  <a:pt x="7998" y="6244"/>
                  <a:pt x="8282" y="6471"/>
                  <a:pt x="8282" y="6826"/>
                </a:cubicBezTo>
                <a:cubicBezTo>
                  <a:pt x="8282" y="7152"/>
                  <a:pt x="8018" y="7396"/>
                  <a:pt x="7692" y="7396"/>
                </a:cubicBezTo>
                <a:cubicBezTo>
                  <a:pt x="7183" y="7396"/>
                  <a:pt x="6919" y="6765"/>
                  <a:pt x="7285" y="6419"/>
                </a:cubicBezTo>
                <a:cubicBezTo>
                  <a:pt x="7406" y="6299"/>
                  <a:pt x="7555" y="6244"/>
                  <a:pt x="7700" y="6244"/>
                </a:cubicBezTo>
                <a:close/>
                <a:moveTo>
                  <a:pt x="6207" y="7030"/>
                </a:moveTo>
                <a:cubicBezTo>
                  <a:pt x="6308" y="7681"/>
                  <a:pt x="6817" y="8210"/>
                  <a:pt x="7468" y="8311"/>
                </a:cubicBezTo>
                <a:lnTo>
                  <a:pt x="7468" y="11120"/>
                </a:lnTo>
                <a:cubicBezTo>
                  <a:pt x="7468" y="11995"/>
                  <a:pt x="6756" y="12707"/>
                  <a:pt x="5881" y="12727"/>
                </a:cubicBezTo>
                <a:cubicBezTo>
                  <a:pt x="5006" y="12727"/>
                  <a:pt x="4294" y="12015"/>
                  <a:pt x="4294" y="11120"/>
                </a:cubicBezTo>
                <a:lnTo>
                  <a:pt x="4294" y="8006"/>
                </a:lnTo>
                <a:cubicBezTo>
                  <a:pt x="4986" y="7803"/>
                  <a:pt x="5637" y="7457"/>
                  <a:pt x="6207" y="7030"/>
                </a:cubicBezTo>
                <a:close/>
                <a:moveTo>
                  <a:pt x="5940" y="1"/>
                </a:moveTo>
                <a:cubicBezTo>
                  <a:pt x="5723" y="1"/>
                  <a:pt x="5508" y="117"/>
                  <a:pt x="5413" y="376"/>
                </a:cubicBezTo>
                <a:cubicBezTo>
                  <a:pt x="5239" y="796"/>
                  <a:pt x="5582" y="1165"/>
                  <a:pt x="5948" y="1165"/>
                </a:cubicBezTo>
                <a:cubicBezTo>
                  <a:pt x="6096" y="1165"/>
                  <a:pt x="6247" y="1106"/>
                  <a:pt x="6369" y="966"/>
                </a:cubicBezTo>
                <a:cubicBezTo>
                  <a:pt x="6898" y="1189"/>
                  <a:pt x="7855" y="1780"/>
                  <a:pt x="7855" y="3346"/>
                </a:cubicBezTo>
                <a:cubicBezTo>
                  <a:pt x="7855" y="4079"/>
                  <a:pt x="7631" y="4771"/>
                  <a:pt x="7244" y="5381"/>
                </a:cubicBezTo>
                <a:cubicBezTo>
                  <a:pt x="6695" y="5564"/>
                  <a:pt x="6288" y="6032"/>
                  <a:pt x="6207" y="6623"/>
                </a:cubicBezTo>
                <a:cubicBezTo>
                  <a:pt x="5596" y="7131"/>
                  <a:pt x="4884" y="7498"/>
                  <a:pt x="4111" y="7681"/>
                </a:cubicBezTo>
                <a:cubicBezTo>
                  <a:pt x="1669" y="7050"/>
                  <a:pt x="346" y="4995"/>
                  <a:pt x="346" y="3367"/>
                </a:cubicBezTo>
                <a:cubicBezTo>
                  <a:pt x="346" y="1576"/>
                  <a:pt x="1567" y="1047"/>
                  <a:pt x="2015" y="925"/>
                </a:cubicBezTo>
                <a:cubicBezTo>
                  <a:pt x="2133" y="1102"/>
                  <a:pt x="2302" y="1178"/>
                  <a:pt x="2470" y="1178"/>
                </a:cubicBezTo>
                <a:cubicBezTo>
                  <a:pt x="2822" y="1178"/>
                  <a:pt x="3170" y="844"/>
                  <a:pt x="3032" y="416"/>
                </a:cubicBezTo>
                <a:cubicBezTo>
                  <a:pt x="2952" y="140"/>
                  <a:pt x="2727" y="12"/>
                  <a:pt x="2500" y="12"/>
                </a:cubicBezTo>
                <a:cubicBezTo>
                  <a:pt x="2209" y="12"/>
                  <a:pt x="1913" y="222"/>
                  <a:pt x="1913" y="599"/>
                </a:cubicBezTo>
                <a:cubicBezTo>
                  <a:pt x="1384" y="762"/>
                  <a:pt x="0" y="1393"/>
                  <a:pt x="0" y="3367"/>
                </a:cubicBezTo>
                <a:cubicBezTo>
                  <a:pt x="21" y="4527"/>
                  <a:pt x="509" y="5605"/>
                  <a:pt x="1323" y="6419"/>
                </a:cubicBezTo>
                <a:cubicBezTo>
                  <a:pt x="2035" y="7172"/>
                  <a:pt x="2931" y="7701"/>
                  <a:pt x="3928" y="7986"/>
                </a:cubicBezTo>
                <a:lnTo>
                  <a:pt x="3928" y="11120"/>
                </a:lnTo>
                <a:cubicBezTo>
                  <a:pt x="3928" y="12198"/>
                  <a:pt x="4803" y="13053"/>
                  <a:pt x="5861" y="13053"/>
                </a:cubicBezTo>
                <a:cubicBezTo>
                  <a:pt x="6939" y="13053"/>
                  <a:pt x="7814" y="12198"/>
                  <a:pt x="7814" y="11120"/>
                </a:cubicBezTo>
                <a:lnTo>
                  <a:pt x="7814" y="8332"/>
                </a:lnTo>
                <a:cubicBezTo>
                  <a:pt x="8587" y="8271"/>
                  <a:pt x="9198" y="7620"/>
                  <a:pt x="9198" y="6826"/>
                </a:cubicBezTo>
                <a:cubicBezTo>
                  <a:pt x="9198" y="5992"/>
                  <a:pt x="8526" y="5320"/>
                  <a:pt x="7712" y="5320"/>
                </a:cubicBezTo>
                <a:cubicBezTo>
                  <a:pt x="8038" y="4710"/>
                  <a:pt x="8221" y="4038"/>
                  <a:pt x="8221" y="3346"/>
                </a:cubicBezTo>
                <a:cubicBezTo>
                  <a:pt x="8221" y="1617"/>
                  <a:pt x="7143" y="925"/>
                  <a:pt x="6532" y="660"/>
                </a:cubicBezTo>
                <a:lnTo>
                  <a:pt x="6532" y="579"/>
                </a:lnTo>
                <a:cubicBezTo>
                  <a:pt x="6532" y="216"/>
                  <a:pt x="6235" y="1"/>
                  <a:pt x="59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2"/>
          <p:cNvSpPr txBox="1"/>
          <p:nvPr/>
        </p:nvSpPr>
        <p:spPr>
          <a:xfrm>
            <a:off x="1230400" y="603750"/>
            <a:ext cx="7024800" cy="174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b="1" lang="en" sz="1500">
                <a:solidFill>
                  <a:srgbClr val="222222"/>
                </a:solidFill>
                <a:latin typeface="Fira Sans"/>
                <a:ea typeface="Fira Sans"/>
                <a:cs typeface="Fira Sans"/>
                <a:sym typeface="Fira Sans"/>
              </a:rPr>
              <a:t>Role  A – AI is better than doctors</a:t>
            </a:r>
            <a:endParaRPr b="1" sz="1500">
              <a:solidFill>
                <a:srgbClr val="222222"/>
              </a:solidFill>
              <a:latin typeface="Fira Sans"/>
              <a:ea typeface="Fira Sans"/>
              <a:cs typeface="Fira Sans"/>
              <a:sym typeface="Fira Sans"/>
            </a:endParaRPr>
          </a:p>
          <a:p>
            <a:pPr indent="0" lvl="0" marL="0" rtl="0" algn="l">
              <a:lnSpc>
                <a:spcPct val="115000"/>
              </a:lnSpc>
              <a:spcBef>
                <a:spcPts val="1100"/>
              </a:spcBef>
              <a:spcAft>
                <a:spcPts val="0"/>
              </a:spcAft>
              <a:buNone/>
            </a:pPr>
            <a:br>
              <a:rPr b="1" lang="en" sz="1500">
                <a:solidFill>
                  <a:srgbClr val="222222"/>
                </a:solidFill>
                <a:latin typeface="Fira Sans"/>
                <a:ea typeface="Fira Sans"/>
                <a:cs typeface="Fira Sans"/>
                <a:sym typeface="Fira Sans"/>
              </a:rPr>
            </a:br>
            <a:r>
              <a:rPr lang="en" sz="1500">
                <a:solidFill>
                  <a:srgbClr val="222222"/>
                </a:solidFill>
                <a:latin typeface="Fira Sans"/>
                <a:ea typeface="Fira Sans"/>
                <a:cs typeface="Fira Sans"/>
                <a:sym typeface="Fira Sans"/>
              </a:rPr>
              <a:t>You think AI is the best source of medical diagnoses. </a:t>
            </a:r>
            <a:r>
              <a:rPr lang="en" sz="1500">
                <a:solidFill>
                  <a:srgbClr val="222222"/>
                </a:solidFill>
                <a:latin typeface="Fira Sans"/>
                <a:ea typeface="Fira Sans"/>
                <a:cs typeface="Fira Sans"/>
                <a:sym typeface="Fira Sans"/>
              </a:rPr>
              <a:t>Tell your partner why. Tell them what is wrong with their argument and why.</a:t>
            </a:r>
            <a:endParaRPr sz="1500">
              <a:solidFill>
                <a:srgbClr val="222222"/>
              </a:solidFill>
              <a:latin typeface="Fira Sans"/>
              <a:ea typeface="Fira Sans"/>
              <a:cs typeface="Fira Sans"/>
              <a:sym typeface="Fira Sans"/>
            </a:endParaRPr>
          </a:p>
          <a:p>
            <a:pPr indent="0" lvl="0" marL="0" rtl="0" algn="l">
              <a:spcBef>
                <a:spcPts val="1100"/>
              </a:spcBef>
              <a:spcAft>
                <a:spcPts val="0"/>
              </a:spcAft>
              <a:buNone/>
            </a:pPr>
            <a:r>
              <a:t/>
            </a:r>
            <a:endParaRPr/>
          </a:p>
        </p:txBody>
      </p:sp>
      <p:sp>
        <p:nvSpPr>
          <p:cNvPr id="313" name="Google Shape;313;p32"/>
          <p:cNvSpPr txBox="1"/>
          <p:nvPr/>
        </p:nvSpPr>
        <p:spPr>
          <a:xfrm>
            <a:off x="1242600" y="2525500"/>
            <a:ext cx="6370800" cy="128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Fira Sans"/>
                <a:ea typeface="Fira Sans"/>
                <a:cs typeface="Fira Sans"/>
                <a:sym typeface="Fira Sans"/>
              </a:rPr>
              <a:t>Role B – Traditional doctors are better than AI</a:t>
            </a:r>
            <a:endParaRPr b="1" sz="1500">
              <a:latin typeface="Fira Sans"/>
              <a:ea typeface="Fira Sans"/>
              <a:cs typeface="Fira Sans"/>
              <a:sym typeface="Fira Sans"/>
            </a:endParaRPr>
          </a:p>
          <a:p>
            <a:pPr indent="0" lvl="0" marL="0" rtl="0" algn="l">
              <a:spcBef>
                <a:spcPts val="0"/>
              </a:spcBef>
              <a:spcAft>
                <a:spcPts val="0"/>
              </a:spcAft>
              <a:buNone/>
            </a:pPr>
            <a:r>
              <a:t/>
            </a:r>
            <a:endParaRPr b="1" sz="1500">
              <a:latin typeface="Fira Sans"/>
              <a:ea typeface="Fira Sans"/>
              <a:cs typeface="Fira Sans"/>
              <a:sym typeface="Fira Sans"/>
            </a:endParaRPr>
          </a:p>
          <a:p>
            <a:pPr indent="0" lvl="0" marL="0" rtl="0" algn="l">
              <a:lnSpc>
                <a:spcPct val="115000"/>
              </a:lnSpc>
              <a:spcBef>
                <a:spcPts val="1100"/>
              </a:spcBef>
              <a:spcAft>
                <a:spcPts val="1100"/>
              </a:spcAft>
              <a:buClr>
                <a:schemeClr val="dk1"/>
              </a:buClr>
              <a:buSzPts val="1100"/>
              <a:buFont typeface="Arial"/>
              <a:buNone/>
            </a:pPr>
            <a:r>
              <a:rPr lang="en" sz="1500">
                <a:solidFill>
                  <a:srgbClr val="222222"/>
                </a:solidFill>
                <a:latin typeface="Fira Sans"/>
                <a:ea typeface="Fira Sans"/>
                <a:cs typeface="Fira Sans"/>
                <a:sym typeface="Fira Sans"/>
              </a:rPr>
              <a:t>You think human doctors are the best source of medical diagnoses. Tell your partner why. Tell them what is wrong with their argument and why.</a:t>
            </a:r>
            <a:endParaRPr b="1" sz="1500">
              <a:latin typeface="Fira Sans"/>
              <a:ea typeface="Fira Sans"/>
              <a:cs typeface="Fira Sans"/>
              <a:sym typeface="Fira Sans"/>
            </a:endParaRPr>
          </a:p>
        </p:txBody>
      </p:sp>
      <p:sp>
        <p:nvSpPr>
          <p:cNvPr id="314" name="Google Shape;314;p32"/>
          <p:cNvSpPr txBox="1"/>
          <p:nvPr/>
        </p:nvSpPr>
        <p:spPr>
          <a:xfrm>
            <a:off x="1242600" y="4148475"/>
            <a:ext cx="6245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Use as many of the connectives you have learned!</a:t>
            </a:r>
            <a:endParaRPr b="1" sz="1500"/>
          </a:p>
        </p:txBody>
      </p:sp>
      <p:grpSp>
        <p:nvGrpSpPr>
          <p:cNvPr id="315" name="Google Shape;315;p32"/>
          <p:cNvGrpSpPr/>
          <p:nvPr/>
        </p:nvGrpSpPr>
        <p:grpSpPr>
          <a:xfrm>
            <a:off x="742466" y="684499"/>
            <a:ext cx="374918" cy="374895"/>
            <a:chOff x="-24353075" y="3891250"/>
            <a:chExt cx="293800" cy="292225"/>
          </a:xfrm>
        </p:grpSpPr>
        <p:sp>
          <p:nvSpPr>
            <p:cNvPr id="316" name="Google Shape;316;p32"/>
            <p:cNvSpPr/>
            <p:nvPr/>
          </p:nvSpPr>
          <p:spPr>
            <a:xfrm>
              <a:off x="-24251475" y="4012525"/>
              <a:ext cx="88225" cy="65400"/>
            </a:xfrm>
            <a:custGeom>
              <a:rect b="b" l="l" r="r" t="t"/>
              <a:pathLst>
                <a:path extrusionOk="0" h="2616" w="3529">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p:nvPr/>
          </p:nvSpPr>
          <p:spPr>
            <a:xfrm>
              <a:off x="-24353075" y="3891250"/>
              <a:ext cx="293800" cy="292225"/>
            </a:xfrm>
            <a:custGeom>
              <a:rect b="b" l="l" r="r" t="t"/>
              <a:pathLst>
                <a:path extrusionOk="0" h="11689" w="11752">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32"/>
          <p:cNvGrpSpPr/>
          <p:nvPr/>
        </p:nvGrpSpPr>
        <p:grpSpPr>
          <a:xfrm>
            <a:off x="701327" y="2525499"/>
            <a:ext cx="457196" cy="375147"/>
            <a:chOff x="-26981375" y="3951875"/>
            <a:chExt cx="296150" cy="242625"/>
          </a:xfrm>
        </p:grpSpPr>
        <p:sp>
          <p:nvSpPr>
            <p:cNvPr id="319" name="Google Shape;319;p32"/>
            <p:cNvSpPr/>
            <p:nvPr/>
          </p:nvSpPr>
          <p:spPr>
            <a:xfrm>
              <a:off x="-26978225" y="3951875"/>
              <a:ext cx="173300" cy="155975"/>
            </a:xfrm>
            <a:custGeom>
              <a:rect b="b" l="l" r="r" t="t"/>
              <a:pathLst>
                <a:path extrusionOk="0" h="6239" w="6932">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p:nvPr/>
          </p:nvSpPr>
          <p:spPr>
            <a:xfrm>
              <a:off x="-26981375" y="4124375"/>
              <a:ext cx="174075" cy="70125"/>
            </a:xfrm>
            <a:custGeom>
              <a:rect b="b" l="l" r="r" t="t"/>
              <a:pathLst>
                <a:path extrusionOk="0" h="2805" w="6963">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
            <p:cNvSpPr/>
            <p:nvPr/>
          </p:nvSpPr>
          <p:spPr>
            <a:xfrm>
              <a:off x="-26790000" y="4002300"/>
              <a:ext cx="104775" cy="192200"/>
            </a:xfrm>
            <a:custGeom>
              <a:rect b="b" l="l" r="r" t="t"/>
              <a:pathLst>
                <a:path extrusionOk="0" h="7688" w="4191">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3"/>
          <p:cNvSpPr txBox="1"/>
          <p:nvPr/>
        </p:nvSpPr>
        <p:spPr>
          <a:xfrm>
            <a:off x="1025050" y="810125"/>
            <a:ext cx="73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7" name="Google Shape;327;p33"/>
          <p:cNvSpPr txBox="1"/>
          <p:nvPr/>
        </p:nvSpPr>
        <p:spPr>
          <a:xfrm>
            <a:off x="1739175" y="386175"/>
            <a:ext cx="6555300" cy="159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900">
                <a:solidFill>
                  <a:srgbClr val="708EC0"/>
                </a:solidFill>
                <a:latin typeface="Big Shoulders Text"/>
                <a:ea typeface="Big Shoulders Text"/>
                <a:cs typeface="Big Shoulders Text"/>
                <a:sym typeface="Big Shoulders Text"/>
              </a:rPr>
              <a:t>     Feedback Session</a:t>
            </a:r>
            <a:endParaRPr sz="5900">
              <a:solidFill>
                <a:srgbClr val="708EC0"/>
              </a:solidFill>
              <a:latin typeface="Big Shoulders Text"/>
              <a:ea typeface="Big Shoulders Text"/>
              <a:cs typeface="Big Shoulders Text"/>
              <a:sym typeface="Big Shoulders Text"/>
            </a:endParaRPr>
          </a:p>
        </p:txBody>
      </p:sp>
      <p:sp>
        <p:nvSpPr>
          <p:cNvPr id="328" name="Google Shape;328;p33"/>
          <p:cNvSpPr txBox="1"/>
          <p:nvPr/>
        </p:nvSpPr>
        <p:spPr>
          <a:xfrm>
            <a:off x="2620875" y="1727600"/>
            <a:ext cx="5673600" cy="2308800"/>
          </a:xfrm>
          <a:prstGeom prst="rect">
            <a:avLst/>
          </a:prstGeom>
          <a:noFill/>
          <a:ln>
            <a:noFill/>
          </a:ln>
        </p:spPr>
        <p:txBody>
          <a:bodyPr anchorCtr="0" anchor="t" bIns="91425" lIns="91425" spcFirstLastPara="1" rIns="91425" wrap="square" tIns="91425">
            <a:spAutoFit/>
          </a:bodyPr>
          <a:lstStyle/>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Pronunciation</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Grammar</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Vocabulary</a:t>
            </a:r>
            <a:endParaRPr sz="4600">
              <a:solidFill>
                <a:srgbClr val="708EC0"/>
              </a:solidFill>
              <a:latin typeface="Big Shoulders Text"/>
              <a:ea typeface="Big Shoulders Text"/>
              <a:cs typeface="Big Shoulders Text"/>
              <a:sym typeface="Big Shoulders Tex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4"/>
          <p:cNvSpPr txBox="1"/>
          <p:nvPr/>
        </p:nvSpPr>
        <p:spPr>
          <a:xfrm>
            <a:off x="725725" y="737225"/>
            <a:ext cx="7516200" cy="2216400"/>
          </a:xfrm>
          <a:prstGeom prst="rect">
            <a:avLst/>
          </a:prstGeom>
          <a:noFill/>
          <a:ln>
            <a:noFill/>
          </a:ln>
        </p:spPr>
        <p:txBody>
          <a:bodyPr anchorCtr="0" anchor="t" bIns="91425" lIns="91425" spcFirstLastPara="1" rIns="91425" wrap="square" tIns="91425">
            <a:spAutoFit/>
          </a:bodyPr>
          <a:lstStyle/>
          <a:p>
            <a:pPr indent="-438150" lvl="0" marL="457200" rtl="0" algn="l">
              <a:spcBef>
                <a:spcPts val="0"/>
              </a:spcBef>
              <a:spcAft>
                <a:spcPts val="0"/>
              </a:spcAft>
              <a:buClr>
                <a:schemeClr val="lt1"/>
              </a:buClr>
              <a:buSzPts val="3300"/>
              <a:buFont typeface="Roboto"/>
              <a:buChar char="●"/>
            </a:pPr>
            <a:r>
              <a:rPr lang="en" sz="3300">
                <a:solidFill>
                  <a:schemeClr val="dk1"/>
                </a:solidFill>
                <a:latin typeface="Fira Sans"/>
                <a:ea typeface="Fira Sans"/>
                <a:cs typeface="Fira Sans"/>
                <a:sym typeface="Fira Sans"/>
              </a:rPr>
              <a:t>Tell your partner/group three useful things you have learned in English in this class (e.g., new vocabulary, grammar, pronunciation.</a:t>
            </a:r>
            <a:r>
              <a:rPr lang="en" sz="3300">
                <a:solidFill>
                  <a:schemeClr val="lt1"/>
                </a:solidFill>
                <a:latin typeface="Fira Sans"/>
                <a:ea typeface="Fira Sans"/>
                <a:cs typeface="Fira Sans"/>
                <a:sym typeface="Fira Sans"/>
              </a:rPr>
              <a:t>, </a:t>
            </a:r>
            <a:r>
              <a:rPr lang="en" sz="3300">
                <a:solidFill>
                  <a:schemeClr val="lt1"/>
                </a:solidFill>
                <a:latin typeface="Roboto"/>
                <a:ea typeface="Roboto"/>
                <a:cs typeface="Roboto"/>
                <a:sym typeface="Roboto"/>
              </a:rPr>
              <a:t>tc.)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nvSpPr>
        <p:spPr>
          <a:xfrm>
            <a:off x="1025050" y="810125"/>
            <a:ext cx="73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3" name="Google Shape;103;p15"/>
          <p:cNvSpPr txBox="1"/>
          <p:nvPr/>
        </p:nvSpPr>
        <p:spPr>
          <a:xfrm>
            <a:off x="1739175" y="386175"/>
            <a:ext cx="6555300" cy="159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900">
                <a:solidFill>
                  <a:srgbClr val="708EC0"/>
                </a:solidFill>
                <a:latin typeface="Big Shoulders Text"/>
                <a:ea typeface="Big Shoulders Text"/>
                <a:cs typeface="Big Shoulders Text"/>
                <a:sym typeface="Big Shoulders Text"/>
              </a:rPr>
              <a:t>     Feedback Session</a:t>
            </a:r>
            <a:endParaRPr sz="5900">
              <a:solidFill>
                <a:srgbClr val="708EC0"/>
              </a:solidFill>
              <a:latin typeface="Big Shoulders Text"/>
              <a:ea typeface="Big Shoulders Text"/>
              <a:cs typeface="Big Shoulders Text"/>
              <a:sym typeface="Big Shoulders Text"/>
            </a:endParaRPr>
          </a:p>
        </p:txBody>
      </p:sp>
      <p:sp>
        <p:nvSpPr>
          <p:cNvPr id="104" name="Google Shape;104;p15"/>
          <p:cNvSpPr txBox="1"/>
          <p:nvPr/>
        </p:nvSpPr>
        <p:spPr>
          <a:xfrm>
            <a:off x="2620875" y="1727600"/>
            <a:ext cx="5673600" cy="2308800"/>
          </a:xfrm>
          <a:prstGeom prst="rect">
            <a:avLst/>
          </a:prstGeom>
          <a:noFill/>
          <a:ln>
            <a:noFill/>
          </a:ln>
        </p:spPr>
        <p:txBody>
          <a:bodyPr anchorCtr="0" anchor="t" bIns="91425" lIns="91425" spcFirstLastPara="1" rIns="91425" wrap="square" tIns="91425">
            <a:spAutoFit/>
          </a:bodyPr>
          <a:lstStyle/>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Pronunciation</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Grammar</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Vocabulary</a:t>
            </a:r>
            <a:endParaRPr sz="4600">
              <a:solidFill>
                <a:srgbClr val="708EC0"/>
              </a:solidFill>
              <a:latin typeface="Big Shoulders Text"/>
              <a:ea typeface="Big Shoulders Text"/>
              <a:cs typeface="Big Shoulders Text"/>
              <a:sym typeface="Big Shoulders Tex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nvSpPr>
        <p:spPr>
          <a:xfrm>
            <a:off x="601350" y="2132750"/>
            <a:ext cx="7941300" cy="32319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10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ChatGPT-4</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Doctors</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Google</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Nurses</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Your grandmother</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Medical books</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Alternative medicine</a:t>
            </a:r>
            <a:endParaRPr sz="1900">
              <a:solidFill>
                <a:srgbClr val="222222"/>
              </a:solidFill>
              <a:highlight>
                <a:srgbClr val="FFFFFF"/>
              </a:highlight>
              <a:latin typeface="Fira Sans"/>
              <a:ea typeface="Fira Sans"/>
              <a:cs typeface="Fira Sans"/>
              <a:sym typeface="Fira Sans"/>
            </a:endParaRPr>
          </a:p>
          <a:p>
            <a:pPr indent="-349250" lvl="0" marL="457200" rtl="0" algn="l">
              <a:lnSpc>
                <a:spcPct val="115000"/>
              </a:lnSpc>
              <a:spcBef>
                <a:spcPts val="0"/>
              </a:spcBef>
              <a:spcAft>
                <a:spcPts val="0"/>
              </a:spcAft>
              <a:buClr>
                <a:srgbClr val="222222"/>
              </a:buClr>
              <a:buSzPts val="1900"/>
              <a:buFont typeface="Fira Sans"/>
              <a:buChar char="●"/>
            </a:pPr>
            <a:r>
              <a:rPr lang="en" sz="1900">
                <a:solidFill>
                  <a:srgbClr val="222222"/>
                </a:solidFill>
                <a:highlight>
                  <a:srgbClr val="FFFFFF"/>
                </a:highlight>
                <a:latin typeface="Fira Sans"/>
                <a:ea typeface="Fira Sans"/>
                <a:cs typeface="Fira Sans"/>
                <a:sym typeface="Fira Sans"/>
              </a:rPr>
              <a:t>Your own feelings</a:t>
            </a:r>
            <a:endParaRPr sz="1900">
              <a:solidFill>
                <a:srgbClr val="222222"/>
              </a:solidFill>
              <a:highlight>
                <a:srgbClr val="FFFFFF"/>
              </a:highlight>
              <a:latin typeface="Fira Sans"/>
              <a:ea typeface="Fira Sans"/>
              <a:cs typeface="Fira Sans"/>
              <a:sym typeface="Fira Sans"/>
            </a:endParaRPr>
          </a:p>
          <a:p>
            <a:pPr indent="0" lvl="0" marL="0" rtl="0" algn="l">
              <a:spcBef>
                <a:spcPts val="1100"/>
              </a:spcBef>
              <a:spcAft>
                <a:spcPts val="0"/>
              </a:spcAft>
              <a:buNone/>
            </a:pPr>
            <a:r>
              <a:t/>
            </a:r>
            <a:endParaRPr/>
          </a:p>
        </p:txBody>
      </p:sp>
      <p:sp>
        <p:nvSpPr>
          <p:cNvPr id="110" name="Google Shape;110;p16"/>
          <p:cNvSpPr txBox="1"/>
          <p:nvPr/>
        </p:nvSpPr>
        <p:spPr>
          <a:xfrm>
            <a:off x="603050" y="285650"/>
            <a:ext cx="7614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222222"/>
                </a:solidFill>
                <a:highlight>
                  <a:srgbClr val="FFFFFF"/>
                </a:highlight>
                <a:latin typeface="Fira Sans"/>
                <a:ea typeface="Fira Sans"/>
                <a:cs typeface="Fira Sans"/>
                <a:sym typeface="Fira Sans"/>
              </a:rPr>
              <a:t>Rank these ways of getting a medical diagnosis with your partner. </a:t>
            </a:r>
            <a:endParaRPr b="1" sz="18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b="1" sz="18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None/>
            </a:pPr>
            <a:r>
              <a:rPr b="1" lang="en" sz="1800">
                <a:solidFill>
                  <a:srgbClr val="222222"/>
                </a:solidFill>
                <a:highlight>
                  <a:srgbClr val="FFFFFF"/>
                </a:highlight>
                <a:latin typeface="Fira Sans"/>
                <a:ea typeface="Fira Sans"/>
                <a:cs typeface="Fira Sans"/>
                <a:sym typeface="Fira Sans"/>
              </a:rPr>
              <a:t>Put the best sources for medical diagnoses at the top. </a:t>
            </a:r>
            <a:endParaRPr b="1" sz="18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b="1" sz="18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None/>
            </a:pPr>
            <a:r>
              <a:rPr b="1" lang="en" sz="1800">
                <a:solidFill>
                  <a:srgbClr val="222222"/>
                </a:solidFill>
                <a:highlight>
                  <a:srgbClr val="FFFFFF"/>
                </a:highlight>
                <a:latin typeface="Fira Sans"/>
                <a:ea typeface="Fira Sans"/>
                <a:cs typeface="Fira Sans"/>
                <a:sym typeface="Fira Sans"/>
              </a:rPr>
              <a:t>Change partners often and share your rankings and </a:t>
            </a:r>
            <a:r>
              <a:rPr b="1" lang="en" sz="1800">
                <a:solidFill>
                  <a:srgbClr val="222222"/>
                </a:solidFill>
                <a:highlight>
                  <a:srgbClr val="FFFFFF"/>
                </a:highlight>
                <a:latin typeface="Fira Sans"/>
                <a:ea typeface="Fira Sans"/>
                <a:cs typeface="Fira Sans"/>
                <a:sym typeface="Fira Sans"/>
              </a:rPr>
              <a:t>explain</a:t>
            </a:r>
            <a:r>
              <a:rPr b="1" lang="en" sz="1800">
                <a:solidFill>
                  <a:srgbClr val="222222"/>
                </a:solidFill>
                <a:highlight>
                  <a:srgbClr val="FFFFFF"/>
                </a:highlight>
                <a:latin typeface="Fira Sans"/>
                <a:ea typeface="Fira Sans"/>
                <a:cs typeface="Fira Sans"/>
                <a:sym typeface="Fira Sans"/>
              </a:rPr>
              <a:t> your reasons.</a:t>
            </a:r>
            <a:endParaRPr b="1" sz="2100">
              <a:latin typeface="Fira Sans"/>
              <a:ea typeface="Fira Sans"/>
              <a:cs typeface="Fira Sans"/>
              <a:sym typeface="Fira Sans"/>
            </a:endParaRPr>
          </a:p>
        </p:txBody>
      </p:sp>
      <p:sp>
        <p:nvSpPr>
          <p:cNvPr id="111" name="Google Shape;111;p16"/>
          <p:cNvSpPr/>
          <p:nvPr/>
        </p:nvSpPr>
        <p:spPr>
          <a:xfrm>
            <a:off x="7257912" y="3674913"/>
            <a:ext cx="1740898" cy="634328"/>
          </a:xfrm>
          <a:custGeom>
            <a:rect b="b" l="l" r="r" t="t"/>
            <a:pathLst>
              <a:path extrusionOk="0" h="6079" w="14749">
                <a:moveTo>
                  <a:pt x="1" y="0"/>
                </a:moveTo>
                <a:lnTo>
                  <a:pt x="1" y="2996"/>
                </a:lnTo>
                <a:cubicBezTo>
                  <a:pt x="1" y="4696"/>
                  <a:pt x="1369" y="6078"/>
                  <a:pt x="3068" y="6078"/>
                </a:cubicBezTo>
                <a:lnTo>
                  <a:pt x="14748" y="6078"/>
                </a:lnTo>
                <a:lnTo>
                  <a:pt x="14748" y="3083"/>
                </a:lnTo>
                <a:cubicBezTo>
                  <a:pt x="14748" y="1383"/>
                  <a:pt x="13366" y="0"/>
                  <a:pt x="11666" y="0"/>
                </a:cubicBezTo>
                <a:close/>
              </a:path>
            </a:pathLst>
          </a:custGeom>
          <a:solidFill>
            <a:srgbClr val="1C7B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3283393" y="2266479"/>
            <a:ext cx="1740780" cy="634224"/>
          </a:xfrm>
          <a:custGeom>
            <a:rect b="b" l="l" r="r" t="t"/>
            <a:pathLst>
              <a:path extrusionOk="0" h="6078" w="14748">
                <a:moveTo>
                  <a:pt x="0" y="0"/>
                </a:moveTo>
                <a:lnTo>
                  <a:pt x="0" y="2996"/>
                </a:lnTo>
                <a:cubicBezTo>
                  <a:pt x="0" y="4695"/>
                  <a:pt x="1383" y="6078"/>
                  <a:pt x="3082" y="6078"/>
                </a:cubicBezTo>
                <a:lnTo>
                  <a:pt x="14748" y="6078"/>
                </a:lnTo>
                <a:lnTo>
                  <a:pt x="14748" y="3082"/>
                </a:lnTo>
                <a:cubicBezTo>
                  <a:pt x="14748" y="1383"/>
                  <a:pt x="13380" y="0"/>
                  <a:pt x="11680" y="0"/>
                </a:cubicBezTo>
                <a:close/>
              </a:path>
            </a:pathLst>
          </a:custGeom>
          <a:solidFill>
            <a:srgbClr val="1DA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4577677" y="2708953"/>
            <a:ext cx="1740780" cy="632868"/>
          </a:xfrm>
          <a:custGeom>
            <a:rect b="b" l="l" r="r" t="t"/>
            <a:pathLst>
              <a:path extrusionOk="0" h="6065" w="14748">
                <a:moveTo>
                  <a:pt x="0" y="1"/>
                </a:moveTo>
                <a:lnTo>
                  <a:pt x="0" y="2996"/>
                </a:lnTo>
                <a:cubicBezTo>
                  <a:pt x="0" y="4696"/>
                  <a:pt x="1369" y="6064"/>
                  <a:pt x="3068" y="6064"/>
                </a:cubicBezTo>
                <a:lnTo>
                  <a:pt x="14748" y="6064"/>
                </a:lnTo>
                <a:lnTo>
                  <a:pt x="14748" y="3068"/>
                </a:lnTo>
                <a:cubicBezTo>
                  <a:pt x="14748" y="1369"/>
                  <a:pt x="13365" y="1"/>
                  <a:pt x="11666" y="1"/>
                </a:cubicBezTo>
                <a:close/>
              </a:path>
            </a:pathLst>
          </a:custGeom>
          <a:solidFill>
            <a:srgbClr val="5FC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5955840" y="3160171"/>
            <a:ext cx="1740898" cy="634224"/>
          </a:xfrm>
          <a:custGeom>
            <a:rect b="b" l="l" r="r" t="t"/>
            <a:pathLst>
              <a:path extrusionOk="0" h="6078" w="14749">
                <a:moveTo>
                  <a:pt x="1" y="0"/>
                </a:moveTo>
                <a:lnTo>
                  <a:pt x="1" y="2996"/>
                </a:lnTo>
                <a:cubicBezTo>
                  <a:pt x="1" y="4695"/>
                  <a:pt x="1384" y="6078"/>
                  <a:pt x="3083" y="6078"/>
                </a:cubicBezTo>
                <a:lnTo>
                  <a:pt x="14749" y="6078"/>
                </a:lnTo>
                <a:lnTo>
                  <a:pt x="14749" y="3082"/>
                </a:lnTo>
                <a:cubicBezTo>
                  <a:pt x="14749" y="1383"/>
                  <a:pt x="13366" y="0"/>
                  <a:pt x="11667" y="0"/>
                </a:cubicBezTo>
                <a:close/>
              </a:path>
            </a:pathLst>
          </a:custGeom>
          <a:solidFill>
            <a:srgbClr val="008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16"/>
          <p:cNvGrpSpPr/>
          <p:nvPr/>
        </p:nvGrpSpPr>
        <p:grpSpPr>
          <a:xfrm>
            <a:off x="5207832" y="2843703"/>
            <a:ext cx="311461" cy="407139"/>
            <a:chOff x="6701186" y="4283033"/>
            <a:chExt cx="280292" cy="366396"/>
          </a:xfrm>
        </p:grpSpPr>
        <p:sp>
          <p:nvSpPr>
            <p:cNvPr id="116" name="Google Shape;116;p16"/>
            <p:cNvSpPr/>
            <p:nvPr/>
          </p:nvSpPr>
          <p:spPr>
            <a:xfrm>
              <a:off x="6772095" y="4345979"/>
              <a:ext cx="209383" cy="302686"/>
            </a:xfrm>
            <a:custGeom>
              <a:rect b="b" l="l" r="r" t="t"/>
              <a:pathLst>
                <a:path extrusionOk="0" h="9502" w="6573">
                  <a:moveTo>
                    <a:pt x="5751" y="894"/>
                  </a:moveTo>
                  <a:cubicBezTo>
                    <a:pt x="6013" y="894"/>
                    <a:pt x="6216" y="1120"/>
                    <a:pt x="6204" y="1394"/>
                  </a:cubicBezTo>
                  <a:lnTo>
                    <a:pt x="6156" y="1799"/>
                  </a:lnTo>
                  <a:lnTo>
                    <a:pt x="5501" y="1799"/>
                  </a:lnTo>
                  <a:cubicBezTo>
                    <a:pt x="5418" y="1799"/>
                    <a:pt x="5335" y="1882"/>
                    <a:pt x="5335" y="1965"/>
                  </a:cubicBezTo>
                  <a:cubicBezTo>
                    <a:pt x="5335" y="2061"/>
                    <a:pt x="5418" y="2132"/>
                    <a:pt x="5501" y="2132"/>
                  </a:cubicBezTo>
                  <a:lnTo>
                    <a:pt x="6132" y="2132"/>
                  </a:lnTo>
                  <a:lnTo>
                    <a:pt x="6085" y="2596"/>
                  </a:lnTo>
                  <a:lnTo>
                    <a:pt x="489" y="2596"/>
                  </a:lnTo>
                  <a:lnTo>
                    <a:pt x="370" y="1394"/>
                  </a:lnTo>
                  <a:cubicBezTo>
                    <a:pt x="334" y="1132"/>
                    <a:pt x="548" y="894"/>
                    <a:pt x="810" y="894"/>
                  </a:cubicBezTo>
                  <a:close/>
                  <a:moveTo>
                    <a:pt x="4561" y="7025"/>
                  </a:moveTo>
                  <a:lnTo>
                    <a:pt x="4549" y="7311"/>
                  </a:lnTo>
                  <a:cubicBezTo>
                    <a:pt x="4549" y="7490"/>
                    <a:pt x="4406" y="7621"/>
                    <a:pt x="4239" y="7621"/>
                  </a:cubicBezTo>
                  <a:lnTo>
                    <a:pt x="2334" y="7621"/>
                  </a:lnTo>
                  <a:cubicBezTo>
                    <a:pt x="2156" y="7621"/>
                    <a:pt x="2025" y="7478"/>
                    <a:pt x="2025" y="7311"/>
                  </a:cubicBezTo>
                  <a:lnTo>
                    <a:pt x="2025" y="7025"/>
                  </a:lnTo>
                  <a:close/>
                  <a:moveTo>
                    <a:pt x="3287" y="1"/>
                  </a:moveTo>
                  <a:cubicBezTo>
                    <a:pt x="3192" y="1"/>
                    <a:pt x="3120" y="84"/>
                    <a:pt x="3120" y="167"/>
                  </a:cubicBezTo>
                  <a:lnTo>
                    <a:pt x="3120" y="560"/>
                  </a:lnTo>
                  <a:lnTo>
                    <a:pt x="810" y="560"/>
                  </a:lnTo>
                  <a:cubicBezTo>
                    <a:pt x="358" y="560"/>
                    <a:pt x="1" y="953"/>
                    <a:pt x="36" y="1418"/>
                  </a:cubicBezTo>
                  <a:cubicBezTo>
                    <a:pt x="60" y="1596"/>
                    <a:pt x="215" y="3215"/>
                    <a:pt x="251" y="3501"/>
                  </a:cubicBezTo>
                  <a:cubicBezTo>
                    <a:pt x="262" y="3589"/>
                    <a:pt x="324" y="3657"/>
                    <a:pt x="409" y="3657"/>
                  </a:cubicBezTo>
                  <a:cubicBezTo>
                    <a:pt x="415" y="3657"/>
                    <a:pt x="422" y="3657"/>
                    <a:pt x="429" y="3656"/>
                  </a:cubicBezTo>
                  <a:cubicBezTo>
                    <a:pt x="513" y="3632"/>
                    <a:pt x="596" y="3561"/>
                    <a:pt x="572" y="3477"/>
                  </a:cubicBezTo>
                  <a:lnTo>
                    <a:pt x="513" y="2942"/>
                  </a:lnTo>
                  <a:lnTo>
                    <a:pt x="6025" y="2942"/>
                  </a:lnTo>
                  <a:lnTo>
                    <a:pt x="5978" y="3394"/>
                  </a:lnTo>
                  <a:lnTo>
                    <a:pt x="4799" y="3394"/>
                  </a:lnTo>
                  <a:cubicBezTo>
                    <a:pt x="4716" y="3394"/>
                    <a:pt x="4644" y="3477"/>
                    <a:pt x="4644" y="3561"/>
                  </a:cubicBezTo>
                  <a:cubicBezTo>
                    <a:pt x="4644" y="3656"/>
                    <a:pt x="4716" y="3727"/>
                    <a:pt x="4799" y="3727"/>
                  </a:cubicBezTo>
                  <a:lnTo>
                    <a:pt x="5954" y="3727"/>
                  </a:lnTo>
                  <a:lnTo>
                    <a:pt x="5906" y="4192"/>
                  </a:lnTo>
                  <a:lnTo>
                    <a:pt x="5489" y="4192"/>
                  </a:lnTo>
                  <a:cubicBezTo>
                    <a:pt x="5394" y="4192"/>
                    <a:pt x="5323" y="4263"/>
                    <a:pt x="5323" y="4347"/>
                  </a:cubicBezTo>
                  <a:cubicBezTo>
                    <a:pt x="5323" y="4442"/>
                    <a:pt x="5394" y="4513"/>
                    <a:pt x="5489" y="4513"/>
                  </a:cubicBezTo>
                  <a:lnTo>
                    <a:pt x="5870" y="4513"/>
                  </a:lnTo>
                  <a:lnTo>
                    <a:pt x="5835" y="4978"/>
                  </a:lnTo>
                  <a:lnTo>
                    <a:pt x="4799" y="4978"/>
                  </a:lnTo>
                  <a:cubicBezTo>
                    <a:pt x="4716" y="4978"/>
                    <a:pt x="4644" y="5049"/>
                    <a:pt x="4644" y="5144"/>
                  </a:cubicBezTo>
                  <a:cubicBezTo>
                    <a:pt x="4644" y="5228"/>
                    <a:pt x="4716" y="5299"/>
                    <a:pt x="4799" y="5299"/>
                  </a:cubicBezTo>
                  <a:lnTo>
                    <a:pt x="5787" y="5299"/>
                  </a:lnTo>
                  <a:lnTo>
                    <a:pt x="5728" y="5990"/>
                  </a:lnTo>
                  <a:cubicBezTo>
                    <a:pt x="5692" y="6275"/>
                    <a:pt x="5561" y="6656"/>
                    <a:pt x="4668" y="6656"/>
                  </a:cubicBezTo>
                  <a:lnTo>
                    <a:pt x="1882" y="6656"/>
                  </a:lnTo>
                  <a:cubicBezTo>
                    <a:pt x="989" y="6656"/>
                    <a:pt x="858" y="6287"/>
                    <a:pt x="834" y="5990"/>
                  </a:cubicBezTo>
                  <a:lnTo>
                    <a:pt x="632" y="4085"/>
                  </a:lnTo>
                  <a:cubicBezTo>
                    <a:pt x="621" y="3996"/>
                    <a:pt x="559" y="3929"/>
                    <a:pt x="474" y="3929"/>
                  </a:cubicBezTo>
                  <a:cubicBezTo>
                    <a:pt x="467" y="3929"/>
                    <a:pt x="460" y="3929"/>
                    <a:pt x="453" y="3930"/>
                  </a:cubicBezTo>
                  <a:cubicBezTo>
                    <a:pt x="370" y="3954"/>
                    <a:pt x="298" y="4025"/>
                    <a:pt x="310" y="4108"/>
                  </a:cubicBezTo>
                  <a:lnTo>
                    <a:pt x="501" y="6013"/>
                  </a:lnTo>
                  <a:cubicBezTo>
                    <a:pt x="548" y="6430"/>
                    <a:pt x="786" y="6906"/>
                    <a:pt x="1679" y="6990"/>
                  </a:cubicBezTo>
                  <a:lnTo>
                    <a:pt x="1679" y="7287"/>
                  </a:lnTo>
                  <a:cubicBezTo>
                    <a:pt x="1679" y="7645"/>
                    <a:pt x="1977" y="7942"/>
                    <a:pt x="2334" y="7942"/>
                  </a:cubicBezTo>
                  <a:lnTo>
                    <a:pt x="3120" y="7942"/>
                  </a:lnTo>
                  <a:lnTo>
                    <a:pt x="3120" y="9335"/>
                  </a:lnTo>
                  <a:cubicBezTo>
                    <a:pt x="3120" y="9430"/>
                    <a:pt x="3192" y="9502"/>
                    <a:pt x="3287" y="9502"/>
                  </a:cubicBezTo>
                  <a:cubicBezTo>
                    <a:pt x="3370" y="9502"/>
                    <a:pt x="3453" y="9430"/>
                    <a:pt x="3453" y="9335"/>
                  </a:cubicBezTo>
                  <a:lnTo>
                    <a:pt x="3453" y="7942"/>
                  </a:lnTo>
                  <a:lnTo>
                    <a:pt x="4239" y="7942"/>
                  </a:lnTo>
                  <a:cubicBezTo>
                    <a:pt x="4596" y="7942"/>
                    <a:pt x="4894" y="7645"/>
                    <a:pt x="4894" y="7287"/>
                  </a:cubicBezTo>
                  <a:lnTo>
                    <a:pt x="4894" y="6990"/>
                  </a:lnTo>
                  <a:cubicBezTo>
                    <a:pt x="5787" y="6930"/>
                    <a:pt x="6025" y="6430"/>
                    <a:pt x="6073" y="6013"/>
                  </a:cubicBezTo>
                  <a:cubicBezTo>
                    <a:pt x="6323" y="3442"/>
                    <a:pt x="6263" y="4156"/>
                    <a:pt x="6525" y="1418"/>
                  </a:cubicBezTo>
                  <a:cubicBezTo>
                    <a:pt x="6573" y="953"/>
                    <a:pt x="6216" y="560"/>
                    <a:pt x="5751" y="560"/>
                  </a:cubicBezTo>
                  <a:lnTo>
                    <a:pt x="3453" y="560"/>
                  </a:lnTo>
                  <a:lnTo>
                    <a:pt x="3453" y="167"/>
                  </a:lnTo>
                  <a:cubicBezTo>
                    <a:pt x="3453" y="84"/>
                    <a:pt x="3370" y="1"/>
                    <a:pt x="3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6701186" y="4283033"/>
              <a:ext cx="217347" cy="366396"/>
            </a:xfrm>
            <a:custGeom>
              <a:rect b="b" l="l" r="r" t="t"/>
              <a:pathLst>
                <a:path extrusionOk="0" h="11502" w="6823">
                  <a:moveTo>
                    <a:pt x="5513" y="0"/>
                  </a:moveTo>
                  <a:cubicBezTo>
                    <a:pt x="5418" y="0"/>
                    <a:pt x="5346" y="72"/>
                    <a:pt x="5346" y="167"/>
                  </a:cubicBezTo>
                  <a:lnTo>
                    <a:pt x="5346" y="369"/>
                  </a:lnTo>
                  <a:cubicBezTo>
                    <a:pt x="4882" y="429"/>
                    <a:pt x="4501" y="727"/>
                    <a:pt x="4310" y="1143"/>
                  </a:cubicBezTo>
                  <a:lnTo>
                    <a:pt x="1762" y="1143"/>
                  </a:lnTo>
                  <a:cubicBezTo>
                    <a:pt x="810" y="1143"/>
                    <a:pt x="24" y="1917"/>
                    <a:pt x="24" y="2894"/>
                  </a:cubicBezTo>
                  <a:lnTo>
                    <a:pt x="24" y="5072"/>
                  </a:lnTo>
                  <a:cubicBezTo>
                    <a:pt x="24" y="5168"/>
                    <a:pt x="95" y="5239"/>
                    <a:pt x="179" y="5239"/>
                  </a:cubicBezTo>
                  <a:cubicBezTo>
                    <a:pt x="274" y="5239"/>
                    <a:pt x="345" y="5168"/>
                    <a:pt x="345" y="5072"/>
                  </a:cubicBezTo>
                  <a:lnTo>
                    <a:pt x="345" y="2894"/>
                  </a:lnTo>
                  <a:cubicBezTo>
                    <a:pt x="345" y="2120"/>
                    <a:pt x="977" y="1489"/>
                    <a:pt x="1750" y="1489"/>
                  </a:cubicBezTo>
                  <a:lnTo>
                    <a:pt x="4394" y="1489"/>
                  </a:lnTo>
                  <a:cubicBezTo>
                    <a:pt x="4465" y="1489"/>
                    <a:pt x="4525" y="1441"/>
                    <a:pt x="4560" y="1370"/>
                  </a:cubicBezTo>
                  <a:cubicBezTo>
                    <a:pt x="4691" y="965"/>
                    <a:pt x="5060" y="703"/>
                    <a:pt x="5477" y="703"/>
                  </a:cubicBezTo>
                  <a:cubicBezTo>
                    <a:pt x="6013" y="703"/>
                    <a:pt x="6453" y="1131"/>
                    <a:pt x="6453" y="1667"/>
                  </a:cubicBezTo>
                  <a:cubicBezTo>
                    <a:pt x="6453" y="1774"/>
                    <a:pt x="6394" y="1846"/>
                    <a:pt x="6287" y="1882"/>
                  </a:cubicBezTo>
                  <a:cubicBezTo>
                    <a:pt x="6274" y="1884"/>
                    <a:pt x="6262" y="1885"/>
                    <a:pt x="6250" y="1885"/>
                  </a:cubicBezTo>
                  <a:cubicBezTo>
                    <a:pt x="6134" y="1885"/>
                    <a:pt x="6037" y="1786"/>
                    <a:pt x="6037" y="1667"/>
                  </a:cubicBezTo>
                  <a:cubicBezTo>
                    <a:pt x="6037" y="1330"/>
                    <a:pt x="5756" y="1100"/>
                    <a:pt x="5462" y="1100"/>
                  </a:cubicBezTo>
                  <a:cubicBezTo>
                    <a:pt x="5340" y="1100"/>
                    <a:pt x="5216" y="1140"/>
                    <a:pt x="5108" y="1227"/>
                  </a:cubicBezTo>
                  <a:cubicBezTo>
                    <a:pt x="4882" y="1405"/>
                    <a:pt x="4906" y="1667"/>
                    <a:pt x="4906" y="1679"/>
                  </a:cubicBezTo>
                  <a:cubicBezTo>
                    <a:pt x="4906" y="1798"/>
                    <a:pt x="4810" y="1893"/>
                    <a:pt x="4691" y="1893"/>
                  </a:cubicBezTo>
                  <a:lnTo>
                    <a:pt x="1727" y="1893"/>
                  </a:lnTo>
                  <a:cubicBezTo>
                    <a:pt x="1191" y="1893"/>
                    <a:pt x="750" y="2334"/>
                    <a:pt x="750" y="2870"/>
                  </a:cubicBezTo>
                  <a:lnTo>
                    <a:pt x="750" y="11180"/>
                  </a:lnTo>
                  <a:lnTo>
                    <a:pt x="334" y="11180"/>
                  </a:lnTo>
                  <a:lnTo>
                    <a:pt x="334" y="5692"/>
                  </a:lnTo>
                  <a:cubicBezTo>
                    <a:pt x="334" y="5596"/>
                    <a:pt x="262" y="5525"/>
                    <a:pt x="167" y="5525"/>
                  </a:cubicBezTo>
                  <a:cubicBezTo>
                    <a:pt x="84" y="5525"/>
                    <a:pt x="0" y="5596"/>
                    <a:pt x="0" y="5692"/>
                  </a:cubicBezTo>
                  <a:lnTo>
                    <a:pt x="0" y="11347"/>
                  </a:lnTo>
                  <a:cubicBezTo>
                    <a:pt x="0" y="11430"/>
                    <a:pt x="84" y="11502"/>
                    <a:pt x="167" y="11502"/>
                  </a:cubicBezTo>
                  <a:lnTo>
                    <a:pt x="929" y="11502"/>
                  </a:lnTo>
                  <a:cubicBezTo>
                    <a:pt x="1012" y="11502"/>
                    <a:pt x="1096" y="11430"/>
                    <a:pt x="1096" y="11347"/>
                  </a:cubicBezTo>
                  <a:lnTo>
                    <a:pt x="1096" y="2870"/>
                  </a:lnTo>
                  <a:cubicBezTo>
                    <a:pt x="1096" y="2513"/>
                    <a:pt x="1369" y="2239"/>
                    <a:pt x="1727" y="2239"/>
                  </a:cubicBezTo>
                  <a:lnTo>
                    <a:pt x="4703" y="2239"/>
                  </a:lnTo>
                  <a:cubicBezTo>
                    <a:pt x="5037" y="2215"/>
                    <a:pt x="5287" y="1977"/>
                    <a:pt x="5287" y="1679"/>
                  </a:cubicBezTo>
                  <a:lnTo>
                    <a:pt x="5287" y="1667"/>
                  </a:lnTo>
                  <a:cubicBezTo>
                    <a:pt x="5287" y="1548"/>
                    <a:pt x="5386" y="1438"/>
                    <a:pt x="5521" y="1438"/>
                  </a:cubicBezTo>
                  <a:cubicBezTo>
                    <a:pt x="5534" y="1438"/>
                    <a:pt x="5547" y="1439"/>
                    <a:pt x="5560" y="1441"/>
                  </a:cubicBezTo>
                  <a:cubicBezTo>
                    <a:pt x="5656" y="1465"/>
                    <a:pt x="5739" y="1560"/>
                    <a:pt x="5739" y="1667"/>
                  </a:cubicBezTo>
                  <a:cubicBezTo>
                    <a:pt x="5739" y="1978"/>
                    <a:pt x="5990" y="2212"/>
                    <a:pt x="6292" y="2212"/>
                  </a:cubicBezTo>
                  <a:cubicBezTo>
                    <a:pt x="6325" y="2212"/>
                    <a:pt x="6359" y="2209"/>
                    <a:pt x="6394" y="2203"/>
                  </a:cubicBezTo>
                  <a:cubicBezTo>
                    <a:pt x="6644" y="2155"/>
                    <a:pt x="6822" y="1917"/>
                    <a:pt x="6822" y="1667"/>
                  </a:cubicBezTo>
                  <a:cubicBezTo>
                    <a:pt x="6822" y="1000"/>
                    <a:pt x="6311" y="453"/>
                    <a:pt x="5679" y="369"/>
                  </a:cubicBezTo>
                  <a:lnTo>
                    <a:pt x="5679" y="167"/>
                  </a:lnTo>
                  <a:cubicBezTo>
                    <a:pt x="5679" y="72"/>
                    <a:pt x="5596" y="0"/>
                    <a:pt x="551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6"/>
          <p:cNvGrpSpPr/>
          <p:nvPr/>
        </p:nvGrpSpPr>
        <p:grpSpPr>
          <a:xfrm>
            <a:off x="6625910" y="3281288"/>
            <a:ext cx="324522" cy="391989"/>
            <a:chOff x="7571624" y="3808935"/>
            <a:chExt cx="292047" cy="352762"/>
          </a:xfrm>
        </p:grpSpPr>
        <p:sp>
          <p:nvSpPr>
            <p:cNvPr id="119" name="Google Shape;119;p16"/>
            <p:cNvSpPr/>
            <p:nvPr/>
          </p:nvSpPr>
          <p:spPr>
            <a:xfrm>
              <a:off x="7802955" y="4057755"/>
              <a:ext cx="15227" cy="15195"/>
            </a:xfrm>
            <a:custGeom>
              <a:rect b="b" l="l" r="r" t="t"/>
              <a:pathLst>
                <a:path extrusionOk="0" h="477" w="478">
                  <a:moveTo>
                    <a:pt x="239" y="0"/>
                  </a:moveTo>
                  <a:cubicBezTo>
                    <a:pt x="120" y="0"/>
                    <a:pt x="1" y="107"/>
                    <a:pt x="1" y="238"/>
                  </a:cubicBezTo>
                  <a:cubicBezTo>
                    <a:pt x="1" y="381"/>
                    <a:pt x="108" y="476"/>
                    <a:pt x="239" y="476"/>
                  </a:cubicBezTo>
                  <a:cubicBezTo>
                    <a:pt x="382" y="476"/>
                    <a:pt x="477" y="381"/>
                    <a:pt x="477" y="238"/>
                  </a:cubicBezTo>
                  <a:cubicBezTo>
                    <a:pt x="477" y="107"/>
                    <a:pt x="382" y="0"/>
                    <a:pt x="2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7764665" y="4115763"/>
              <a:ext cx="13315" cy="13315"/>
            </a:xfrm>
            <a:custGeom>
              <a:rect b="b" l="l" r="r" t="t"/>
              <a:pathLst>
                <a:path extrusionOk="0" h="418" w="418">
                  <a:moveTo>
                    <a:pt x="215" y="1"/>
                  </a:moveTo>
                  <a:cubicBezTo>
                    <a:pt x="84" y="1"/>
                    <a:pt x="0" y="84"/>
                    <a:pt x="0" y="203"/>
                  </a:cubicBezTo>
                  <a:cubicBezTo>
                    <a:pt x="0" y="322"/>
                    <a:pt x="84" y="417"/>
                    <a:pt x="215" y="417"/>
                  </a:cubicBezTo>
                  <a:cubicBezTo>
                    <a:pt x="334" y="417"/>
                    <a:pt x="417" y="322"/>
                    <a:pt x="417" y="203"/>
                  </a:cubicBezTo>
                  <a:cubicBezTo>
                    <a:pt x="417" y="84"/>
                    <a:pt x="334" y="1"/>
                    <a:pt x="2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7653141" y="4048262"/>
              <a:ext cx="13315" cy="13315"/>
            </a:xfrm>
            <a:custGeom>
              <a:rect b="b" l="l" r="r" t="t"/>
              <a:pathLst>
                <a:path extrusionOk="0" h="418" w="418">
                  <a:moveTo>
                    <a:pt x="215" y="0"/>
                  </a:moveTo>
                  <a:cubicBezTo>
                    <a:pt x="96" y="0"/>
                    <a:pt x="1" y="96"/>
                    <a:pt x="1" y="215"/>
                  </a:cubicBezTo>
                  <a:cubicBezTo>
                    <a:pt x="1" y="334"/>
                    <a:pt x="96" y="417"/>
                    <a:pt x="215" y="417"/>
                  </a:cubicBezTo>
                  <a:cubicBezTo>
                    <a:pt x="334" y="417"/>
                    <a:pt x="418" y="334"/>
                    <a:pt x="418" y="215"/>
                  </a:cubicBezTo>
                  <a:cubicBezTo>
                    <a:pt x="418" y="96"/>
                    <a:pt x="334" y="0"/>
                    <a:pt x="2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7675917" y="4115763"/>
              <a:ext cx="13284" cy="13315"/>
            </a:xfrm>
            <a:custGeom>
              <a:rect b="b" l="l" r="r" t="t"/>
              <a:pathLst>
                <a:path extrusionOk="0" h="418" w="417">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7715736" y="4062660"/>
              <a:ext cx="16342" cy="15959"/>
            </a:xfrm>
            <a:custGeom>
              <a:rect b="b" l="l" r="r" t="t"/>
              <a:pathLst>
                <a:path extrusionOk="0" h="501" w="513">
                  <a:moveTo>
                    <a:pt x="262" y="1"/>
                  </a:moveTo>
                  <a:cubicBezTo>
                    <a:pt x="119" y="1"/>
                    <a:pt x="0" y="120"/>
                    <a:pt x="0" y="251"/>
                  </a:cubicBezTo>
                  <a:cubicBezTo>
                    <a:pt x="0" y="382"/>
                    <a:pt x="119" y="501"/>
                    <a:pt x="262" y="501"/>
                  </a:cubicBezTo>
                  <a:cubicBezTo>
                    <a:pt x="393" y="501"/>
                    <a:pt x="512" y="406"/>
                    <a:pt x="512" y="251"/>
                  </a:cubicBezTo>
                  <a:cubicBezTo>
                    <a:pt x="512" y="120"/>
                    <a:pt x="393" y="1"/>
                    <a:pt x="2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7571624" y="3808935"/>
              <a:ext cx="292047" cy="352762"/>
            </a:xfrm>
            <a:custGeom>
              <a:rect b="b" l="l" r="r" t="t"/>
              <a:pathLst>
                <a:path extrusionOk="0" h="11074" w="9168">
                  <a:moveTo>
                    <a:pt x="3085" y="6536"/>
                  </a:moveTo>
                  <a:cubicBezTo>
                    <a:pt x="3680" y="6536"/>
                    <a:pt x="4251" y="6687"/>
                    <a:pt x="4786" y="7001"/>
                  </a:cubicBezTo>
                  <a:cubicBezTo>
                    <a:pt x="5364" y="7337"/>
                    <a:pt x="5926" y="7449"/>
                    <a:pt x="6422" y="7449"/>
                  </a:cubicBezTo>
                  <a:cubicBezTo>
                    <a:pt x="6805" y="7449"/>
                    <a:pt x="7149" y="7382"/>
                    <a:pt x="7430" y="7299"/>
                  </a:cubicBezTo>
                  <a:cubicBezTo>
                    <a:pt x="7858" y="7180"/>
                    <a:pt x="8192" y="7001"/>
                    <a:pt x="8382" y="6882"/>
                  </a:cubicBezTo>
                  <a:lnTo>
                    <a:pt x="8382" y="6882"/>
                  </a:lnTo>
                  <a:cubicBezTo>
                    <a:pt x="8739" y="8156"/>
                    <a:pt x="8430" y="9502"/>
                    <a:pt x="7477" y="10454"/>
                  </a:cubicBezTo>
                  <a:cubicBezTo>
                    <a:pt x="7287" y="10645"/>
                    <a:pt x="7013" y="10764"/>
                    <a:pt x="6727" y="10764"/>
                  </a:cubicBezTo>
                  <a:lnTo>
                    <a:pt x="3000" y="10764"/>
                  </a:lnTo>
                  <a:cubicBezTo>
                    <a:pt x="2715" y="10764"/>
                    <a:pt x="2441" y="10645"/>
                    <a:pt x="2250" y="10454"/>
                  </a:cubicBezTo>
                  <a:cubicBezTo>
                    <a:pt x="1393" y="9573"/>
                    <a:pt x="988" y="8311"/>
                    <a:pt x="1334" y="6966"/>
                  </a:cubicBezTo>
                  <a:cubicBezTo>
                    <a:pt x="1476" y="6894"/>
                    <a:pt x="1846" y="6716"/>
                    <a:pt x="2357" y="6609"/>
                  </a:cubicBezTo>
                  <a:cubicBezTo>
                    <a:pt x="2603" y="6561"/>
                    <a:pt x="2846" y="6536"/>
                    <a:pt x="3085" y="6536"/>
                  </a:cubicBezTo>
                  <a:close/>
                  <a:moveTo>
                    <a:pt x="3322" y="1"/>
                  </a:moveTo>
                  <a:cubicBezTo>
                    <a:pt x="3084" y="1"/>
                    <a:pt x="2893" y="191"/>
                    <a:pt x="2893" y="429"/>
                  </a:cubicBezTo>
                  <a:lnTo>
                    <a:pt x="2893" y="822"/>
                  </a:lnTo>
                  <a:cubicBezTo>
                    <a:pt x="2893" y="1060"/>
                    <a:pt x="3084" y="1251"/>
                    <a:pt x="3322" y="1251"/>
                  </a:cubicBezTo>
                  <a:lnTo>
                    <a:pt x="3548" y="1251"/>
                  </a:lnTo>
                  <a:lnTo>
                    <a:pt x="3548" y="2584"/>
                  </a:lnTo>
                  <a:cubicBezTo>
                    <a:pt x="3548" y="2679"/>
                    <a:pt x="3620" y="2751"/>
                    <a:pt x="3715" y="2751"/>
                  </a:cubicBezTo>
                  <a:cubicBezTo>
                    <a:pt x="3798" y="2751"/>
                    <a:pt x="3870" y="2679"/>
                    <a:pt x="3870" y="2584"/>
                  </a:cubicBezTo>
                  <a:lnTo>
                    <a:pt x="3870" y="1251"/>
                  </a:lnTo>
                  <a:lnTo>
                    <a:pt x="5822" y="1251"/>
                  </a:lnTo>
                  <a:lnTo>
                    <a:pt x="5822" y="3965"/>
                  </a:lnTo>
                  <a:cubicBezTo>
                    <a:pt x="5822" y="4203"/>
                    <a:pt x="5977" y="4418"/>
                    <a:pt x="6191" y="4513"/>
                  </a:cubicBezTo>
                  <a:cubicBezTo>
                    <a:pt x="7168" y="4894"/>
                    <a:pt x="7894" y="5656"/>
                    <a:pt x="8251" y="6597"/>
                  </a:cubicBezTo>
                  <a:cubicBezTo>
                    <a:pt x="8084" y="6704"/>
                    <a:pt x="7763" y="6894"/>
                    <a:pt x="7299" y="7025"/>
                  </a:cubicBezTo>
                  <a:cubicBezTo>
                    <a:pt x="6992" y="7113"/>
                    <a:pt x="6689" y="7157"/>
                    <a:pt x="6391" y="7157"/>
                  </a:cubicBezTo>
                  <a:cubicBezTo>
                    <a:pt x="5879" y="7157"/>
                    <a:pt x="5384" y="7027"/>
                    <a:pt x="4917" y="6763"/>
                  </a:cubicBezTo>
                  <a:cubicBezTo>
                    <a:pt x="4326" y="6419"/>
                    <a:pt x="3678" y="6255"/>
                    <a:pt x="3027" y="6255"/>
                  </a:cubicBezTo>
                  <a:cubicBezTo>
                    <a:pt x="2486" y="6255"/>
                    <a:pt x="1942" y="6368"/>
                    <a:pt x="1429" y="6585"/>
                  </a:cubicBezTo>
                  <a:cubicBezTo>
                    <a:pt x="1786" y="5656"/>
                    <a:pt x="2512" y="4894"/>
                    <a:pt x="3489" y="4513"/>
                  </a:cubicBezTo>
                  <a:cubicBezTo>
                    <a:pt x="3703" y="4418"/>
                    <a:pt x="3858" y="4215"/>
                    <a:pt x="3858" y="3977"/>
                  </a:cubicBezTo>
                  <a:lnTo>
                    <a:pt x="3858" y="3394"/>
                  </a:lnTo>
                  <a:cubicBezTo>
                    <a:pt x="3858" y="3310"/>
                    <a:pt x="3786" y="3227"/>
                    <a:pt x="3691" y="3227"/>
                  </a:cubicBezTo>
                  <a:cubicBezTo>
                    <a:pt x="3608" y="3227"/>
                    <a:pt x="3536" y="3310"/>
                    <a:pt x="3536" y="3394"/>
                  </a:cubicBezTo>
                  <a:lnTo>
                    <a:pt x="3536" y="3942"/>
                  </a:lnTo>
                  <a:cubicBezTo>
                    <a:pt x="3536" y="4049"/>
                    <a:pt x="3465" y="4156"/>
                    <a:pt x="3370" y="4180"/>
                  </a:cubicBezTo>
                  <a:cubicBezTo>
                    <a:pt x="714" y="5239"/>
                    <a:pt x="0" y="8668"/>
                    <a:pt x="1988" y="10669"/>
                  </a:cubicBezTo>
                  <a:cubicBezTo>
                    <a:pt x="2238" y="10930"/>
                    <a:pt x="2596" y="11073"/>
                    <a:pt x="2953" y="11073"/>
                  </a:cubicBezTo>
                  <a:lnTo>
                    <a:pt x="6703" y="11073"/>
                  </a:lnTo>
                  <a:cubicBezTo>
                    <a:pt x="7060" y="11073"/>
                    <a:pt x="7418" y="10930"/>
                    <a:pt x="7680" y="10657"/>
                  </a:cubicBezTo>
                  <a:cubicBezTo>
                    <a:pt x="9132" y="9240"/>
                    <a:pt x="9168" y="7097"/>
                    <a:pt x="8120" y="5596"/>
                  </a:cubicBezTo>
                  <a:cubicBezTo>
                    <a:pt x="7668" y="4954"/>
                    <a:pt x="7049" y="4477"/>
                    <a:pt x="6334" y="4203"/>
                  </a:cubicBezTo>
                  <a:cubicBezTo>
                    <a:pt x="6227" y="4156"/>
                    <a:pt x="6167" y="4061"/>
                    <a:pt x="6167" y="3965"/>
                  </a:cubicBezTo>
                  <a:lnTo>
                    <a:pt x="6167" y="1251"/>
                  </a:lnTo>
                  <a:lnTo>
                    <a:pt x="6394" y="1251"/>
                  </a:lnTo>
                  <a:cubicBezTo>
                    <a:pt x="6632" y="1251"/>
                    <a:pt x="6822" y="1060"/>
                    <a:pt x="6822" y="822"/>
                  </a:cubicBezTo>
                  <a:lnTo>
                    <a:pt x="6822" y="429"/>
                  </a:lnTo>
                  <a:cubicBezTo>
                    <a:pt x="6822" y="191"/>
                    <a:pt x="6632" y="1"/>
                    <a:pt x="6394" y="1"/>
                  </a:cubicBezTo>
                  <a:lnTo>
                    <a:pt x="5525" y="1"/>
                  </a:lnTo>
                  <a:cubicBezTo>
                    <a:pt x="5441" y="1"/>
                    <a:pt x="5358" y="72"/>
                    <a:pt x="5358" y="167"/>
                  </a:cubicBezTo>
                  <a:cubicBezTo>
                    <a:pt x="5358" y="251"/>
                    <a:pt x="5441" y="334"/>
                    <a:pt x="5525" y="334"/>
                  </a:cubicBezTo>
                  <a:lnTo>
                    <a:pt x="6394" y="334"/>
                  </a:lnTo>
                  <a:cubicBezTo>
                    <a:pt x="6453" y="334"/>
                    <a:pt x="6489" y="370"/>
                    <a:pt x="6489" y="429"/>
                  </a:cubicBezTo>
                  <a:lnTo>
                    <a:pt x="6489" y="822"/>
                  </a:lnTo>
                  <a:cubicBezTo>
                    <a:pt x="6489" y="882"/>
                    <a:pt x="6453" y="929"/>
                    <a:pt x="6394" y="929"/>
                  </a:cubicBezTo>
                  <a:lnTo>
                    <a:pt x="3322" y="929"/>
                  </a:lnTo>
                  <a:cubicBezTo>
                    <a:pt x="3262" y="929"/>
                    <a:pt x="3215" y="882"/>
                    <a:pt x="3215" y="822"/>
                  </a:cubicBezTo>
                  <a:lnTo>
                    <a:pt x="3215" y="429"/>
                  </a:lnTo>
                  <a:cubicBezTo>
                    <a:pt x="3215" y="370"/>
                    <a:pt x="3262" y="334"/>
                    <a:pt x="3322" y="334"/>
                  </a:cubicBezTo>
                  <a:lnTo>
                    <a:pt x="4739" y="334"/>
                  </a:lnTo>
                  <a:cubicBezTo>
                    <a:pt x="4822" y="334"/>
                    <a:pt x="4905" y="251"/>
                    <a:pt x="4905" y="167"/>
                  </a:cubicBezTo>
                  <a:cubicBezTo>
                    <a:pt x="4905" y="72"/>
                    <a:pt x="4822" y="1"/>
                    <a:pt x="47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6"/>
          <p:cNvSpPr/>
          <p:nvPr/>
        </p:nvSpPr>
        <p:spPr>
          <a:xfrm>
            <a:off x="7949009" y="3794415"/>
            <a:ext cx="358683" cy="395355"/>
          </a:xfrm>
          <a:custGeom>
            <a:rect b="b" l="l" r="r" t="t"/>
            <a:pathLst>
              <a:path extrusionOk="0" h="11169" w="10133">
                <a:moveTo>
                  <a:pt x="5513" y="358"/>
                </a:moveTo>
                <a:cubicBezTo>
                  <a:pt x="5632" y="358"/>
                  <a:pt x="5751" y="394"/>
                  <a:pt x="5822" y="489"/>
                </a:cubicBezTo>
                <a:cubicBezTo>
                  <a:pt x="5894" y="572"/>
                  <a:pt x="5941" y="691"/>
                  <a:pt x="5929" y="810"/>
                </a:cubicBezTo>
                <a:lnTo>
                  <a:pt x="5882" y="1215"/>
                </a:lnTo>
                <a:lnTo>
                  <a:pt x="2417" y="1215"/>
                </a:lnTo>
                <a:cubicBezTo>
                  <a:pt x="2322" y="1215"/>
                  <a:pt x="2250" y="1287"/>
                  <a:pt x="2250" y="1382"/>
                </a:cubicBezTo>
                <a:cubicBezTo>
                  <a:pt x="2250" y="1465"/>
                  <a:pt x="2322" y="1549"/>
                  <a:pt x="2417" y="1549"/>
                </a:cubicBezTo>
                <a:lnTo>
                  <a:pt x="5846" y="1549"/>
                </a:lnTo>
                <a:lnTo>
                  <a:pt x="5810" y="1989"/>
                </a:lnTo>
                <a:lnTo>
                  <a:pt x="5227" y="1989"/>
                </a:lnTo>
                <a:cubicBezTo>
                  <a:pt x="5132" y="1989"/>
                  <a:pt x="5060" y="2061"/>
                  <a:pt x="5060" y="2156"/>
                </a:cubicBezTo>
                <a:cubicBezTo>
                  <a:pt x="5060" y="2251"/>
                  <a:pt x="5132" y="2322"/>
                  <a:pt x="5227" y="2322"/>
                </a:cubicBezTo>
                <a:lnTo>
                  <a:pt x="5763" y="2322"/>
                </a:lnTo>
                <a:lnTo>
                  <a:pt x="5715" y="2763"/>
                </a:lnTo>
                <a:lnTo>
                  <a:pt x="4572" y="2763"/>
                </a:lnTo>
                <a:cubicBezTo>
                  <a:pt x="4477" y="2763"/>
                  <a:pt x="4405" y="2846"/>
                  <a:pt x="4405" y="2930"/>
                </a:cubicBezTo>
                <a:cubicBezTo>
                  <a:pt x="4405" y="3025"/>
                  <a:pt x="4477" y="3096"/>
                  <a:pt x="4572" y="3096"/>
                </a:cubicBezTo>
                <a:lnTo>
                  <a:pt x="5691" y="3096"/>
                </a:lnTo>
                <a:lnTo>
                  <a:pt x="5644" y="3537"/>
                </a:lnTo>
                <a:lnTo>
                  <a:pt x="5239" y="3537"/>
                </a:lnTo>
                <a:cubicBezTo>
                  <a:pt x="5155" y="3537"/>
                  <a:pt x="5072" y="3620"/>
                  <a:pt x="5072" y="3704"/>
                </a:cubicBezTo>
                <a:cubicBezTo>
                  <a:pt x="5072" y="3799"/>
                  <a:pt x="5155" y="3870"/>
                  <a:pt x="5239" y="3870"/>
                </a:cubicBezTo>
                <a:lnTo>
                  <a:pt x="5608" y="3870"/>
                </a:lnTo>
                <a:lnTo>
                  <a:pt x="5572" y="4311"/>
                </a:lnTo>
                <a:lnTo>
                  <a:pt x="4572" y="4311"/>
                </a:lnTo>
                <a:cubicBezTo>
                  <a:pt x="4477" y="4311"/>
                  <a:pt x="4405" y="4394"/>
                  <a:pt x="4405" y="4478"/>
                </a:cubicBezTo>
                <a:cubicBezTo>
                  <a:pt x="4405" y="4573"/>
                  <a:pt x="4477" y="4644"/>
                  <a:pt x="4572" y="4644"/>
                </a:cubicBezTo>
                <a:lnTo>
                  <a:pt x="5525" y="4644"/>
                </a:lnTo>
                <a:lnTo>
                  <a:pt x="5465" y="5311"/>
                </a:lnTo>
                <a:cubicBezTo>
                  <a:pt x="5429" y="5585"/>
                  <a:pt x="5298" y="5954"/>
                  <a:pt x="4441" y="5954"/>
                </a:cubicBezTo>
                <a:lnTo>
                  <a:pt x="1738" y="5954"/>
                </a:lnTo>
                <a:cubicBezTo>
                  <a:pt x="929" y="5930"/>
                  <a:pt x="798" y="5585"/>
                  <a:pt x="762" y="5299"/>
                </a:cubicBezTo>
                <a:lnTo>
                  <a:pt x="393" y="1549"/>
                </a:lnTo>
                <a:lnTo>
                  <a:pt x="1512" y="1549"/>
                </a:lnTo>
                <a:cubicBezTo>
                  <a:pt x="1595" y="1549"/>
                  <a:pt x="1667" y="1465"/>
                  <a:pt x="1667" y="1382"/>
                </a:cubicBezTo>
                <a:cubicBezTo>
                  <a:pt x="1667" y="1287"/>
                  <a:pt x="1595" y="1215"/>
                  <a:pt x="1512" y="1215"/>
                </a:cubicBezTo>
                <a:lnTo>
                  <a:pt x="357" y="1215"/>
                </a:lnTo>
                <a:lnTo>
                  <a:pt x="321" y="810"/>
                </a:lnTo>
                <a:cubicBezTo>
                  <a:pt x="298" y="691"/>
                  <a:pt x="345" y="572"/>
                  <a:pt x="417" y="489"/>
                </a:cubicBezTo>
                <a:cubicBezTo>
                  <a:pt x="500" y="394"/>
                  <a:pt x="619" y="358"/>
                  <a:pt x="738" y="358"/>
                </a:cubicBezTo>
                <a:close/>
                <a:moveTo>
                  <a:pt x="4370" y="6263"/>
                </a:moveTo>
                <a:lnTo>
                  <a:pt x="4370" y="6549"/>
                </a:lnTo>
                <a:cubicBezTo>
                  <a:pt x="4370" y="6716"/>
                  <a:pt x="4227" y="6859"/>
                  <a:pt x="4048" y="6859"/>
                </a:cubicBezTo>
                <a:lnTo>
                  <a:pt x="2203" y="6859"/>
                </a:lnTo>
                <a:cubicBezTo>
                  <a:pt x="2060" y="6859"/>
                  <a:pt x="1905" y="6716"/>
                  <a:pt x="1905" y="6549"/>
                </a:cubicBezTo>
                <a:lnTo>
                  <a:pt x="1905" y="6263"/>
                </a:lnTo>
                <a:close/>
                <a:moveTo>
                  <a:pt x="762" y="1"/>
                </a:moveTo>
                <a:cubicBezTo>
                  <a:pt x="548" y="1"/>
                  <a:pt x="345" y="84"/>
                  <a:pt x="214" y="251"/>
                </a:cubicBezTo>
                <a:cubicBezTo>
                  <a:pt x="60" y="417"/>
                  <a:pt x="0" y="620"/>
                  <a:pt x="24" y="834"/>
                </a:cubicBezTo>
                <a:lnTo>
                  <a:pt x="464" y="5311"/>
                </a:lnTo>
                <a:cubicBezTo>
                  <a:pt x="512" y="5716"/>
                  <a:pt x="738" y="6168"/>
                  <a:pt x="1607" y="6252"/>
                </a:cubicBezTo>
                <a:lnTo>
                  <a:pt x="1607" y="6525"/>
                </a:lnTo>
                <a:cubicBezTo>
                  <a:pt x="1607" y="6871"/>
                  <a:pt x="1893" y="7168"/>
                  <a:pt x="2250" y="7168"/>
                </a:cubicBezTo>
                <a:lnTo>
                  <a:pt x="3012" y="7168"/>
                </a:lnTo>
                <a:lnTo>
                  <a:pt x="3012" y="8966"/>
                </a:lnTo>
                <a:cubicBezTo>
                  <a:pt x="3012" y="10181"/>
                  <a:pt x="3989" y="11169"/>
                  <a:pt x="5215" y="11169"/>
                </a:cubicBezTo>
                <a:lnTo>
                  <a:pt x="7203" y="11169"/>
                </a:lnTo>
                <a:cubicBezTo>
                  <a:pt x="8406" y="11169"/>
                  <a:pt x="9406" y="10192"/>
                  <a:pt x="9406" y="8966"/>
                </a:cubicBezTo>
                <a:lnTo>
                  <a:pt x="9406" y="5668"/>
                </a:lnTo>
                <a:lnTo>
                  <a:pt x="9680" y="5668"/>
                </a:lnTo>
                <a:cubicBezTo>
                  <a:pt x="9930" y="5668"/>
                  <a:pt x="10132" y="5454"/>
                  <a:pt x="10132" y="5204"/>
                </a:cubicBezTo>
                <a:lnTo>
                  <a:pt x="10132" y="2894"/>
                </a:lnTo>
                <a:cubicBezTo>
                  <a:pt x="10073" y="2656"/>
                  <a:pt x="9882" y="2453"/>
                  <a:pt x="9632" y="2453"/>
                </a:cubicBezTo>
                <a:lnTo>
                  <a:pt x="9406" y="2453"/>
                </a:lnTo>
                <a:lnTo>
                  <a:pt x="9406" y="1763"/>
                </a:lnTo>
                <a:cubicBezTo>
                  <a:pt x="9406" y="1680"/>
                  <a:pt x="9335" y="1608"/>
                  <a:pt x="9251" y="1608"/>
                </a:cubicBezTo>
                <a:cubicBezTo>
                  <a:pt x="9156" y="1608"/>
                  <a:pt x="9084" y="1680"/>
                  <a:pt x="9084" y="1763"/>
                </a:cubicBezTo>
                <a:lnTo>
                  <a:pt x="9084" y="2453"/>
                </a:lnTo>
                <a:lnTo>
                  <a:pt x="8858" y="2453"/>
                </a:lnTo>
                <a:cubicBezTo>
                  <a:pt x="8608" y="2453"/>
                  <a:pt x="8394" y="2656"/>
                  <a:pt x="8394" y="2918"/>
                </a:cubicBezTo>
                <a:lnTo>
                  <a:pt x="8394" y="3549"/>
                </a:lnTo>
                <a:cubicBezTo>
                  <a:pt x="8394" y="3644"/>
                  <a:pt x="8477" y="3716"/>
                  <a:pt x="8561" y="3716"/>
                </a:cubicBezTo>
                <a:cubicBezTo>
                  <a:pt x="8656" y="3716"/>
                  <a:pt x="8727" y="3644"/>
                  <a:pt x="8727" y="3549"/>
                </a:cubicBezTo>
                <a:lnTo>
                  <a:pt x="8727" y="2918"/>
                </a:lnTo>
                <a:cubicBezTo>
                  <a:pt x="8727" y="2846"/>
                  <a:pt x="8787" y="2787"/>
                  <a:pt x="8858" y="2787"/>
                </a:cubicBezTo>
                <a:lnTo>
                  <a:pt x="9632" y="2787"/>
                </a:lnTo>
                <a:cubicBezTo>
                  <a:pt x="9704" y="2787"/>
                  <a:pt x="9763" y="2846"/>
                  <a:pt x="9763" y="2918"/>
                </a:cubicBezTo>
                <a:lnTo>
                  <a:pt x="9763" y="5228"/>
                </a:lnTo>
                <a:cubicBezTo>
                  <a:pt x="9763" y="5299"/>
                  <a:pt x="9704" y="5359"/>
                  <a:pt x="9632" y="5359"/>
                </a:cubicBezTo>
                <a:lnTo>
                  <a:pt x="8858" y="5359"/>
                </a:lnTo>
                <a:cubicBezTo>
                  <a:pt x="8787" y="5359"/>
                  <a:pt x="8727" y="5299"/>
                  <a:pt x="8727" y="5228"/>
                </a:cubicBezTo>
                <a:lnTo>
                  <a:pt x="8727" y="4251"/>
                </a:lnTo>
                <a:cubicBezTo>
                  <a:pt x="8727" y="4168"/>
                  <a:pt x="8656" y="4097"/>
                  <a:pt x="8561" y="4097"/>
                </a:cubicBezTo>
                <a:cubicBezTo>
                  <a:pt x="8477" y="4097"/>
                  <a:pt x="8394" y="4168"/>
                  <a:pt x="8394" y="4251"/>
                </a:cubicBezTo>
                <a:lnTo>
                  <a:pt x="8394" y="5228"/>
                </a:lnTo>
                <a:cubicBezTo>
                  <a:pt x="8394" y="5478"/>
                  <a:pt x="8608" y="5680"/>
                  <a:pt x="8858" y="5680"/>
                </a:cubicBezTo>
                <a:lnTo>
                  <a:pt x="9049" y="5680"/>
                </a:lnTo>
                <a:lnTo>
                  <a:pt x="9049" y="8990"/>
                </a:lnTo>
                <a:cubicBezTo>
                  <a:pt x="9049" y="10014"/>
                  <a:pt x="8215" y="10859"/>
                  <a:pt x="7179" y="10859"/>
                </a:cubicBezTo>
                <a:lnTo>
                  <a:pt x="5179" y="10859"/>
                </a:lnTo>
                <a:cubicBezTo>
                  <a:pt x="4155" y="10859"/>
                  <a:pt x="3310" y="10026"/>
                  <a:pt x="3310" y="8990"/>
                </a:cubicBezTo>
                <a:lnTo>
                  <a:pt x="3310" y="7192"/>
                </a:lnTo>
                <a:lnTo>
                  <a:pt x="4072" y="7192"/>
                </a:lnTo>
                <a:cubicBezTo>
                  <a:pt x="4405" y="7192"/>
                  <a:pt x="4703" y="6906"/>
                  <a:pt x="4703" y="6549"/>
                </a:cubicBezTo>
                <a:lnTo>
                  <a:pt x="4703" y="6263"/>
                </a:lnTo>
                <a:cubicBezTo>
                  <a:pt x="5572" y="6204"/>
                  <a:pt x="5810" y="5728"/>
                  <a:pt x="5858" y="5323"/>
                </a:cubicBezTo>
                <a:lnTo>
                  <a:pt x="5941" y="4478"/>
                </a:lnTo>
                <a:lnTo>
                  <a:pt x="6013" y="3704"/>
                </a:lnTo>
                <a:lnTo>
                  <a:pt x="6096" y="2930"/>
                </a:lnTo>
                <a:lnTo>
                  <a:pt x="6239" y="1382"/>
                </a:lnTo>
                <a:lnTo>
                  <a:pt x="6298" y="834"/>
                </a:lnTo>
                <a:cubicBezTo>
                  <a:pt x="6310" y="620"/>
                  <a:pt x="6251" y="417"/>
                  <a:pt x="6108" y="251"/>
                </a:cubicBezTo>
                <a:cubicBezTo>
                  <a:pt x="5953" y="84"/>
                  <a:pt x="5763" y="1"/>
                  <a:pt x="55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6"/>
          <p:cNvGrpSpPr/>
          <p:nvPr/>
        </p:nvGrpSpPr>
        <p:grpSpPr>
          <a:xfrm>
            <a:off x="3965094" y="2386134"/>
            <a:ext cx="205694" cy="394927"/>
            <a:chOff x="4969421" y="2902852"/>
            <a:chExt cx="185109" cy="355406"/>
          </a:xfrm>
        </p:grpSpPr>
        <p:sp>
          <p:nvSpPr>
            <p:cNvPr id="127" name="Google Shape;127;p16"/>
            <p:cNvSpPr/>
            <p:nvPr/>
          </p:nvSpPr>
          <p:spPr>
            <a:xfrm>
              <a:off x="5022906" y="3084138"/>
              <a:ext cx="16310" cy="15959"/>
            </a:xfrm>
            <a:custGeom>
              <a:rect b="b" l="l" r="r" t="t"/>
              <a:pathLst>
                <a:path extrusionOk="0" h="501" w="512">
                  <a:moveTo>
                    <a:pt x="262" y="1"/>
                  </a:moveTo>
                  <a:cubicBezTo>
                    <a:pt x="119" y="1"/>
                    <a:pt x="0" y="120"/>
                    <a:pt x="0" y="251"/>
                  </a:cubicBezTo>
                  <a:cubicBezTo>
                    <a:pt x="0" y="406"/>
                    <a:pt x="119" y="501"/>
                    <a:pt x="262" y="501"/>
                  </a:cubicBezTo>
                  <a:cubicBezTo>
                    <a:pt x="393" y="501"/>
                    <a:pt x="512" y="382"/>
                    <a:pt x="512" y="251"/>
                  </a:cubicBezTo>
                  <a:cubicBezTo>
                    <a:pt x="512" y="120"/>
                    <a:pt x="405" y="13"/>
                    <a:pt x="2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5086998" y="3107265"/>
              <a:ext cx="13284" cy="13315"/>
            </a:xfrm>
            <a:custGeom>
              <a:rect b="b" l="l" r="r" t="t"/>
              <a:pathLst>
                <a:path extrusionOk="0" h="418" w="417">
                  <a:moveTo>
                    <a:pt x="221" y="0"/>
                  </a:moveTo>
                  <a:cubicBezTo>
                    <a:pt x="215" y="0"/>
                    <a:pt x="209" y="0"/>
                    <a:pt x="203" y="1"/>
                  </a:cubicBezTo>
                  <a:cubicBezTo>
                    <a:pt x="84" y="1"/>
                    <a:pt x="0" y="96"/>
                    <a:pt x="0" y="215"/>
                  </a:cubicBezTo>
                  <a:cubicBezTo>
                    <a:pt x="0" y="334"/>
                    <a:pt x="84" y="418"/>
                    <a:pt x="203" y="418"/>
                  </a:cubicBezTo>
                  <a:cubicBezTo>
                    <a:pt x="334" y="418"/>
                    <a:pt x="417" y="334"/>
                    <a:pt x="417" y="215"/>
                  </a:cubicBezTo>
                  <a:cubicBezTo>
                    <a:pt x="417" y="92"/>
                    <a:pt x="322" y="0"/>
                    <a:pt x="2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5039566" y="3205092"/>
              <a:ext cx="13315" cy="13347"/>
            </a:xfrm>
            <a:custGeom>
              <a:rect b="b" l="l" r="r" t="t"/>
              <a:pathLst>
                <a:path extrusionOk="0" h="419" w="418">
                  <a:moveTo>
                    <a:pt x="225" y="1"/>
                  </a:moveTo>
                  <a:cubicBezTo>
                    <a:pt x="218" y="1"/>
                    <a:pt x="211" y="1"/>
                    <a:pt x="203" y="2"/>
                  </a:cubicBezTo>
                  <a:cubicBezTo>
                    <a:pt x="84" y="2"/>
                    <a:pt x="1" y="85"/>
                    <a:pt x="1" y="204"/>
                  </a:cubicBezTo>
                  <a:cubicBezTo>
                    <a:pt x="1" y="323"/>
                    <a:pt x="84" y="419"/>
                    <a:pt x="203" y="419"/>
                  </a:cubicBezTo>
                  <a:cubicBezTo>
                    <a:pt x="334" y="419"/>
                    <a:pt x="418" y="323"/>
                    <a:pt x="418" y="204"/>
                  </a:cubicBezTo>
                  <a:cubicBezTo>
                    <a:pt x="418" y="92"/>
                    <a:pt x="343" y="1"/>
                    <a:pt x="2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5086998" y="3175530"/>
              <a:ext cx="13284" cy="13315"/>
            </a:xfrm>
            <a:custGeom>
              <a:rect b="b" l="l" r="r" t="t"/>
              <a:pathLst>
                <a:path extrusionOk="0" h="418" w="417">
                  <a:moveTo>
                    <a:pt x="219" y="0"/>
                  </a:moveTo>
                  <a:cubicBezTo>
                    <a:pt x="214" y="0"/>
                    <a:pt x="208" y="1"/>
                    <a:pt x="203" y="1"/>
                  </a:cubicBezTo>
                  <a:cubicBezTo>
                    <a:pt x="84" y="1"/>
                    <a:pt x="0" y="96"/>
                    <a:pt x="0" y="215"/>
                  </a:cubicBezTo>
                  <a:cubicBezTo>
                    <a:pt x="0" y="323"/>
                    <a:pt x="84" y="418"/>
                    <a:pt x="203" y="418"/>
                  </a:cubicBezTo>
                  <a:cubicBezTo>
                    <a:pt x="334" y="418"/>
                    <a:pt x="417" y="323"/>
                    <a:pt x="417" y="215"/>
                  </a:cubicBezTo>
                  <a:cubicBezTo>
                    <a:pt x="417" y="103"/>
                    <a:pt x="320" y="0"/>
                    <a:pt x="2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5033131" y="3137623"/>
              <a:ext cx="17106" cy="17106"/>
            </a:xfrm>
            <a:custGeom>
              <a:rect b="b" l="l" r="r" t="t"/>
              <a:pathLst>
                <a:path extrusionOk="0" h="537" w="537">
                  <a:moveTo>
                    <a:pt x="262" y="1"/>
                  </a:moveTo>
                  <a:cubicBezTo>
                    <a:pt x="120" y="1"/>
                    <a:pt x="1" y="120"/>
                    <a:pt x="1" y="274"/>
                  </a:cubicBezTo>
                  <a:cubicBezTo>
                    <a:pt x="1" y="417"/>
                    <a:pt x="120" y="536"/>
                    <a:pt x="262" y="536"/>
                  </a:cubicBezTo>
                  <a:cubicBezTo>
                    <a:pt x="417" y="536"/>
                    <a:pt x="536" y="417"/>
                    <a:pt x="536" y="274"/>
                  </a:cubicBezTo>
                  <a:cubicBezTo>
                    <a:pt x="536" y="120"/>
                    <a:pt x="417" y="1"/>
                    <a:pt x="2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4969421" y="2902852"/>
              <a:ext cx="185109" cy="355406"/>
            </a:xfrm>
            <a:custGeom>
              <a:rect b="b" l="l" r="r" t="t"/>
              <a:pathLst>
                <a:path extrusionOk="0" h="11157" w="5811">
                  <a:moveTo>
                    <a:pt x="1916" y="4904"/>
                  </a:moveTo>
                  <a:cubicBezTo>
                    <a:pt x="2183" y="4904"/>
                    <a:pt x="2490" y="4967"/>
                    <a:pt x="2810" y="5156"/>
                  </a:cubicBezTo>
                  <a:cubicBezTo>
                    <a:pt x="3108" y="5335"/>
                    <a:pt x="3426" y="5421"/>
                    <a:pt x="3748" y="5421"/>
                  </a:cubicBezTo>
                  <a:cubicBezTo>
                    <a:pt x="4069" y="5421"/>
                    <a:pt x="4394" y="5335"/>
                    <a:pt x="4703" y="5168"/>
                  </a:cubicBezTo>
                  <a:lnTo>
                    <a:pt x="4703" y="9025"/>
                  </a:lnTo>
                  <a:cubicBezTo>
                    <a:pt x="4703" y="10026"/>
                    <a:pt x="3906" y="10823"/>
                    <a:pt x="2905" y="10823"/>
                  </a:cubicBezTo>
                  <a:cubicBezTo>
                    <a:pt x="1905" y="10823"/>
                    <a:pt x="1108" y="10026"/>
                    <a:pt x="1108" y="9025"/>
                  </a:cubicBezTo>
                  <a:lnTo>
                    <a:pt x="1108" y="5108"/>
                  </a:lnTo>
                  <a:cubicBezTo>
                    <a:pt x="1228" y="5038"/>
                    <a:pt x="1528" y="4904"/>
                    <a:pt x="1916" y="4904"/>
                  </a:cubicBezTo>
                  <a:close/>
                  <a:moveTo>
                    <a:pt x="512" y="1"/>
                  </a:moveTo>
                  <a:cubicBezTo>
                    <a:pt x="226" y="1"/>
                    <a:pt x="0" y="227"/>
                    <a:pt x="0" y="513"/>
                  </a:cubicBezTo>
                  <a:lnTo>
                    <a:pt x="0" y="834"/>
                  </a:lnTo>
                  <a:cubicBezTo>
                    <a:pt x="0" y="1120"/>
                    <a:pt x="226" y="1346"/>
                    <a:pt x="512" y="1346"/>
                  </a:cubicBezTo>
                  <a:lnTo>
                    <a:pt x="774" y="1346"/>
                  </a:lnTo>
                  <a:lnTo>
                    <a:pt x="774" y="9025"/>
                  </a:lnTo>
                  <a:cubicBezTo>
                    <a:pt x="774" y="10204"/>
                    <a:pt x="1727" y="11157"/>
                    <a:pt x="2905" y="11157"/>
                  </a:cubicBezTo>
                  <a:cubicBezTo>
                    <a:pt x="4084" y="11157"/>
                    <a:pt x="5037" y="10204"/>
                    <a:pt x="5037" y="9025"/>
                  </a:cubicBezTo>
                  <a:lnTo>
                    <a:pt x="5037" y="3441"/>
                  </a:lnTo>
                  <a:cubicBezTo>
                    <a:pt x="5037" y="3358"/>
                    <a:pt x="4953" y="3275"/>
                    <a:pt x="4870" y="3275"/>
                  </a:cubicBezTo>
                  <a:cubicBezTo>
                    <a:pt x="4775" y="3275"/>
                    <a:pt x="4703" y="3358"/>
                    <a:pt x="4703" y="3441"/>
                  </a:cubicBezTo>
                  <a:lnTo>
                    <a:pt x="4703" y="4787"/>
                  </a:lnTo>
                  <a:cubicBezTo>
                    <a:pt x="4571" y="4873"/>
                    <a:pt x="4209" y="5081"/>
                    <a:pt x="3757" y="5081"/>
                  </a:cubicBezTo>
                  <a:cubicBezTo>
                    <a:pt x="3519" y="5081"/>
                    <a:pt x="3256" y="5023"/>
                    <a:pt x="2989" y="4858"/>
                  </a:cubicBezTo>
                  <a:cubicBezTo>
                    <a:pt x="2617" y="4633"/>
                    <a:pt x="2259" y="4557"/>
                    <a:pt x="1945" y="4557"/>
                  </a:cubicBezTo>
                  <a:cubicBezTo>
                    <a:pt x="1596" y="4557"/>
                    <a:pt x="1302" y="4651"/>
                    <a:pt x="1108" y="4739"/>
                  </a:cubicBezTo>
                  <a:lnTo>
                    <a:pt x="1108" y="1334"/>
                  </a:lnTo>
                  <a:lnTo>
                    <a:pt x="4703" y="1334"/>
                  </a:lnTo>
                  <a:lnTo>
                    <a:pt x="4703" y="2560"/>
                  </a:lnTo>
                  <a:cubicBezTo>
                    <a:pt x="4703" y="2656"/>
                    <a:pt x="4775" y="2727"/>
                    <a:pt x="4870" y="2727"/>
                  </a:cubicBezTo>
                  <a:cubicBezTo>
                    <a:pt x="4953" y="2727"/>
                    <a:pt x="5037" y="2656"/>
                    <a:pt x="5037" y="2560"/>
                  </a:cubicBezTo>
                  <a:lnTo>
                    <a:pt x="5037" y="1334"/>
                  </a:lnTo>
                  <a:lnTo>
                    <a:pt x="5299" y="1334"/>
                  </a:lnTo>
                  <a:cubicBezTo>
                    <a:pt x="5584" y="1334"/>
                    <a:pt x="5811" y="1108"/>
                    <a:pt x="5811" y="822"/>
                  </a:cubicBezTo>
                  <a:lnTo>
                    <a:pt x="5811" y="501"/>
                  </a:lnTo>
                  <a:cubicBezTo>
                    <a:pt x="5787" y="227"/>
                    <a:pt x="5549" y="1"/>
                    <a:pt x="5287" y="1"/>
                  </a:cubicBezTo>
                  <a:lnTo>
                    <a:pt x="1822" y="1"/>
                  </a:lnTo>
                  <a:cubicBezTo>
                    <a:pt x="1727" y="1"/>
                    <a:pt x="1655" y="84"/>
                    <a:pt x="1655" y="167"/>
                  </a:cubicBezTo>
                  <a:cubicBezTo>
                    <a:pt x="1655" y="263"/>
                    <a:pt x="1727" y="334"/>
                    <a:pt x="1822" y="334"/>
                  </a:cubicBezTo>
                  <a:lnTo>
                    <a:pt x="5287" y="334"/>
                  </a:lnTo>
                  <a:cubicBezTo>
                    <a:pt x="5394" y="334"/>
                    <a:pt x="5465" y="405"/>
                    <a:pt x="5465" y="513"/>
                  </a:cubicBezTo>
                  <a:lnTo>
                    <a:pt x="5465" y="834"/>
                  </a:lnTo>
                  <a:cubicBezTo>
                    <a:pt x="5465" y="941"/>
                    <a:pt x="5394" y="1013"/>
                    <a:pt x="5287" y="1013"/>
                  </a:cubicBezTo>
                  <a:lnTo>
                    <a:pt x="512" y="1013"/>
                  </a:lnTo>
                  <a:cubicBezTo>
                    <a:pt x="405" y="1013"/>
                    <a:pt x="334" y="941"/>
                    <a:pt x="334" y="834"/>
                  </a:cubicBezTo>
                  <a:lnTo>
                    <a:pt x="334" y="513"/>
                  </a:lnTo>
                  <a:cubicBezTo>
                    <a:pt x="334" y="405"/>
                    <a:pt x="405" y="334"/>
                    <a:pt x="512" y="334"/>
                  </a:cubicBezTo>
                  <a:lnTo>
                    <a:pt x="941" y="334"/>
                  </a:lnTo>
                  <a:cubicBezTo>
                    <a:pt x="1024" y="334"/>
                    <a:pt x="1108" y="263"/>
                    <a:pt x="1108" y="167"/>
                  </a:cubicBezTo>
                  <a:cubicBezTo>
                    <a:pt x="1108" y="84"/>
                    <a:pt x="1024" y="1"/>
                    <a:pt x="9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nvSpPr>
        <p:spPr>
          <a:xfrm>
            <a:off x="1197675" y="2449738"/>
            <a:ext cx="1698426" cy="25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1C7B83"/>
              </a:solidFill>
              <a:latin typeface="Fira Sans"/>
              <a:ea typeface="Fira Sans"/>
              <a:cs typeface="Fira Sans"/>
              <a:sym typeface="Fira Sans"/>
            </a:endParaRPr>
          </a:p>
        </p:txBody>
      </p:sp>
      <p:grpSp>
        <p:nvGrpSpPr>
          <p:cNvPr id="134" name="Google Shape;134;p16"/>
          <p:cNvGrpSpPr/>
          <p:nvPr/>
        </p:nvGrpSpPr>
        <p:grpSpPr>
          <a:xfrm>
            <a:off x="2930220" y="1010500"/>
            <a:ext cx="4952416" cy="2008263"/>
            <a:chOff x="1033987" y="1243925"/>
            <a:chExt cx="6727912" cy="2008263"/>
          </a:xfrm>
        </p:grpSpPr>
        <p:sp>
          <p:nvSpPr>
            <p:cNvPr id="135" name="Google Shape;135;p16"/>
            <p:cNvSpPr txBox="1"/>
            <p:nvPr/>
          </p:nvSpPr>
          <p:spPr>
            <a:xfrm>
              <a:off x="1033987" y="1243925"/>
              <a:ext cx="2191800" cy="25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1DABA8"/>
                </a:solidFill>
                <a:latin typeface="Fira Sans"/>
                <a:ea typeface="Fira Sans"/>
                <a:cs typeface="Fira Sans"/>
                <a:sym typeface="Fira Sans"/>
              </a:endParaRPr>
            </a:p>
          </p:txBody>
        </p:sp>
        <p:sp>
          <p:nvSpPr>
            <p:cNvPr id="136" name="Google Shape;136;p16"/>
            <p:cNvSpPr txBox="1"/>
            <p:nvPr/>
          </p:nvSpPr>
          <p:spPr>
            <a:xfrm>
              <a:off x="5570100" y="2477888"/>
              <a:ext cx="2191800" cy="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Fira Sans"/>
                <a:ea typeface="Fira Sans"/>
                <a:cs typeface="Fira Sans"/>
                <a:sym typeface="Fira Sans"/>
              </a:endParaRPr>
            </a:p>
          </p:txBody>
        </p:sp>
      </p:grpSp>
      <p:sp>
        <p:nvSpPr>
          <p:cNvPr id="137" name="Google Shape;137;p16"/>
          <p:cNvSpPr txBox="1"/>
          <p:nvPr/>
        </p:nvSpPr>
        <p:spPr>
          <a:xfrm>
            <a:off x="1733659" y="989100"/>
            <a:ext cx="626400" cy="3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solidFill>
                <a:srgbClr val="1C7B83"/>
              </a:solidFill>
              <a:latin typeface="Fira Sans"/>
              <a:ea typeface="Fira Sans"/>
              <a:cs typeface="Fira Sans"/>
              <a:sym typeface="Fira Sans"/>
            </a:endParaRPr>
          </a:p>
        </p:txBody>
      </p:sp>
      <p:sp>
        <p:nvSpPr>
          <p:cNvPr id="138" name="Google Shape;138;p16"/>
          <p:cNvSpPr txBox="1"/>
          <p:nvPr/>
        </p:nvSpPr>
        <p:spPr>
          <a:xfrm>
            <a:off x="3423684" y="3034438"/>
            <a:ext cx="626400" cy="3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solidFill>
                <a:srgbClr val="1DABA8"/>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aphicFrame>
        <p:nvGraphicFramePr>
          <p:cNvPr id="143" name="Google Shape;143;p17"/>
          <p:cNvGraphicFramePr/>
          <p:nvPr/>
        </p:nvGraphicFramePr>
        <p:xfrm>
          <a:off x="46425" y="1194025"/>
          <a:ext cx="3000000" cy="3000000"/>
        </p:xfrm>
        <a:graphic>
          <a:graphicData uri="http://schemas.openxmlformats.org/drawingml/2006/table">
            <a:tbl>
              <a:tblPr>
                <a:noFill/>
                <a:tableStyleId>{2C9668BC-E5B1-4F34-B4B0-7A0FB24C4594}</a:tableStyleId>
              </a:tblPr>
              <a:tblGrid>
                <a:gridCol w="467225"/>
                <a:gridCol w="2736525"/>
                <a:gridCol w="467225"/>
                <a:gridCol w="5473025"/>
              </a:tblGrid>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a:t>
                      </a:r>
                      <a:r>
                        <a:rPr lang="en" sz="1100">
                          <a:solidFill>
                            <a:srgbClr val="222222"/>
                          </a:solidFill>
                          <a:latin typeface="Lato"/>
                          <a:ea typeface="Lato"/>
                          <a:cs typeface="Lato"/>
                          <a:sym typeface="Lato"/>
                        </a:rPr>
                        <a:t>1.</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relied on</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a.</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A statement that something is unsatisfactory or unacceptable.</a:t>
                      </a:r>
                      <a:endParaRPr sz="1100">
                        <a:solidFill>
                          <a:srgbClr val="222222"/>
                        </a:solidFill>
                        <a:latin typeface="Fira Sans"/>
                        <a:ea typeface="Fira Sans"/>
                        <a:cs typeface="Fira Sans"/>
                        <a:sym typeface="Fira Sans"/>
                      </a:endParaRPr>
                    </a:p>
                  </a:txBody>
                  <a:tcPr marT="91425" marB="91425" marR="91425" marL="91425"/>
                </a:tc>
              </a:tr>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2.</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complaint</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b.</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The arrival of an important person or thing.</a:t>
                      </a:r>
                      <a:endParaRPr sz="1100">
                        <a:solidFill>
                          <a:srgbClr val="222222"/>
                        </a:solidFill>
                        <a:latin typeface="Fira Sans"/>
                        <a:ea typeface="Fira Sans"/>
                        <a:cs typeface="Fira Sans"/>
                        <a:sym typeface="Fira Sans"/>
                      </a:endParaRPr>
                    </a:p>
                  </a:txBody>
                  <a:tcPr marT="91425" marB="91425" marR="91425" marL="91425"/>
                </a:tc>
              </a:tr>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3.</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diagnose</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c.</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Depended on with full trust or confidence.</a:t>
                      </a:r>
                      <a:endParaRPr sz="1100">
                        <a:solidFill>
                          <a:srgbClr val="222222"/>
                        </a:solidFill>
                        <a:latin typeface="Fira Sans"/>
                        <a:ea typeface="Fira Sans"/>
                        <a:cs typeface="Fira Sans"/>
                        <a:sym typeface="Fira Sans"/>
                      </a:endParaRPr>
                    </a:p>
                  </a:txBody>
                  <a:tcPr marT="91425" marB="91425" marR="91425" marL="91425"/>
                </a:tc>
              </a:tr>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4.</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advent</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d.</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A doctor who is qualified to operate on people.</a:t>
                      </a:r>
                      <a:endParaRPr sz="1100">
                        <a:solidFill>
                          <a:srgbClr val="222222"/>
                        </a:solidFill>
                        <a:latin typeface="Fira Sans"/>
                        <a:ea typeface="Fira Sans"/>
                        <a:cs typeface="Fira Sans"/>
                        <a:sym typeface="Fira Sans"/>
                      </a:endParaRPr>
                    </a:p>
                  </a:txBody>
                  <a:tcPr marT="91425" marB="91425" marR="91425" marL="91425"/>
                </a:tc>
              </a:tr>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5.</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unveiled</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e.</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Showed or announced publicly for the first time.</a:t>
                      </a:r>
                      <a:endParaRPr sz="1100">
                        <a:solidFill>
                          <a:srgbClr val="222222"/>
                        </a:solidFill>
                        <a:latin typeface="Fira Sans"/>
                        <a:ea typeface="Fira Sans"/>
                        <a:cs typeface="Fira Sans"/>
                        <a:sym typeface="Fira Sans"/>
                      </a:endParaRPr>
                    </a:p>
                  </a:txBody>
                  <a:tcPr marT="91425" marB="91425" marR="91425" marL="91425"/>
                </a:tc>
              </a:tr>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6.</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surgeon</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f.</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Having a decisive or key importance in the success, failure, or existence of something.</a:t>
                      </a:r>
                      <a:endParaRPr sz="1100">
                        <a:solidFill>
                          <a:srgbClr val="222222"/>
                        </a:solidFill>
                        <a:latin typeface="Fira Sans"/>
                        <a:ea typeface="Fira Sans"/>
                        <a:cs typeface="Fira Sans"/>
                        <a:sym typeface="Fira Sans"/>
                      </a:endParaRPr>
                    </a:p>
                  </a:txBody>
                  <a:tcPr marT="91425" marB="91425" marR="91425" marL="91425"/>
                </a:tc>
              </a:tr>
              <a:tr h="152400">
                <a:tc>
                  <a:txBody>
                    <a:bodyPr/>
                    <a:lstStyle/>
                    <a:p>
                      <a:pPr indent="0" lvl="0" marL="0" rtl="0" algn="l">
                        <a:spcBef>
                          <a:spcPts val="0"/>
                        </a:spcBef>
                        <a:spcAft>
                          <a:spcPts val="0"/>
                        </a:spcAft>
                        <a:buNone/>
                      </a:pPr>
                      <a:r>
                        <a:rPr lang="en" sz="1100">
                          <a:solidFill>
                            <a:srgbClr val="222222"/>
                          </a:solidFill>
                          <a:latin typeface="Lato"/>
                          <a:ea typeface="Lato"/>
                          <a:cs typeface="Lato"/>
                          <a:sym typeface="Lato"/>
                        </a:rPr>
                        <a:t>      7.</a:t>
                      </a:r>
                      <a:endParaRPr sz="1100">
                        <a:solidFill>
                          <a:srgbClr val="222222"/>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critical</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g.</a:t>
                      </a:r>
                      <a:endParaRPr sz="1100">
                        <a:solidFill>
                          <a:srgbClr val="222222"/>
                        </a:solidFill>
                        <a:latin typeface="Fira Sans"/>
                        <a:ea typeface="Fira Sans"/>
                        <a:cs typeface="Fira Sans"/>
                        <a:sym typeface="Fira Sans"/>
                      </a:endParaRPr>
                    </a:p>
                  </a:txBody>
                  <a:tcPr marT="91425" marB="91425" marR="91425" marL="91425"/>
                </a:tc>
                <a:tc>
                  <a:txBody>
                    <a:bodyPr/>
                    <a:lstStyle/>
                    <a:p>
                      <a:pPr indent="0" lvl="0" marL="0" rtl="0" algn="l">
                        <a:spcBef>
                          <a:spcPts val="0"/>
                        </a:spcBef>
                        <a:spcAft>
                          <a:spcPts val="0"/>
                        </a:spcAft>
                        <a:buNone/>
                      </a:pPr>
                      <a:r>
                        <a:rPr lang="en" sz="1100">
                          <a:solidFill>
                            <a:srgbClr val="222222"/>
                          </a:solidFill>
                          <a:latin typeface="Fira Sans"/>
                          <a:ea typeface="Fira Sans"/>
                          <a:cs typeface="Fira Sans"/>
                          <a:sym typeface="Fira Sans"/>
                        </a:rPr>
                        <a:t>Identify the nature of an illness or other problem by examination of the symptoms.</a:t>
                      </a:r>
                      <a:endParaRPr sz="1100">
                        <a:solidFill>
                          <a:srgbClr val="222222"/>
                        </a:solidFill>
                        <a:latin typeface="Fira Sans"/>
                        <a:ea typeface="Fira Sans"/>
                        <a:cs typeface="Fira Sans"/>
                        <a:sym typeface="Fira Sans"/>
                      </a:endParaRPr>
                    </a:p>
                  </a:txBody>
                  <a:tcPr marT="91425" marB="91425" marR="91425" marL="91425"/>
                </a:tc>
              </a:tr>
            </a:tbl>
          </a:graphicData>
        </a:graphic>
      </p:graphicFrame>
      <p:sp>
        <p:nvSpPr>
          <p:cNvPr id="144" name="Google Shape;144;p17"/>
          <p:cNvSpPr txBox="1"/>
          <p:nvPr/>
        </p:nvSpPr>
        <p:spPr>
          <a:xfrm>
            <a:off x="576375" y="434175"/>
            <a:ext cx="761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Match the words on left with the correct definitions on the right.</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nvSpPr>
        <p:spPr>
          <a:xfrm>
            <a:off x="439975" y="714050"/>
            <a:ext cx="8217300" cy="1139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2100">
              <a:solidFill>
                <a:srgbClr val="222222"/>
              </a:solidFill>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t/>
            </a:r>
            <a:endParaRPr sz="1900">
              <a:solidFill>
                <a:schemeClr val="dk1"/>
              </a:solidFill>
              <a:latin typeface="Fira Sans"/>
              <a:ea typeface="Fira Sans"/>
              <a:cs typeface="Fira Sans"/>
              <a:sym typeface="Fira Sans"/>
            </a:endParaRPr>
          </a:p>
          <a:p>
            <a:pPr indent="0" lvl="0" marL="457200" rtl="0" algn="l">
              <a:spcBef>
                <a:spcPts val="0"/>
              </a:spcBef>
              <a:spcAft>
                <a:spcPts val="0"/>
              </a:spcAft>
              <a:buNone/>
            </a:pPr>
            <a:r>
              <a:t/>
            </a:r>
            <a:endParaRPr sz="2200">
              <a:latin typeface="Fira Sans"/>
              <a:ea typeface="Fira Sans"/>
              <a:cs typeface="Fira Sans"/>
              <a:sym typeface="Fira Sans"/>
            </a:endParaRPr>
          </a:p>
        </p:txBody>
      </p:sp>
      <p:sp>
        <p:nvSpPr>
          <p:cNvPr id="150" name="Google Shape;150;p18"/>
          <p:cNvSpPr txBox="1"/>
          <p:nvPr/>
        </p:nvSpPr>
        <p:spPr>
          <a:xfrm>
            <a:off x="605875" y="635475"/>
            <a:ext cx="77721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Fira Sans"/>
                <a:ea typeface="Fira Sans"/>
                <a:cs typeface="Fira Sans"/>
                <a:sym typeface="Fira Sans"/>
              </a:rPr>
              <a:t>Who/what do you </a:t>
            </a:r>
            <a:r>
              <a:rPr lang="en" sz="1800" u="sng">
                <a:latin typeface="Fira Sans"/>
                <a:ea typeface="Fira Sans"/>
                <a:cs typeface="Fira Sans"/>
                <a:sym typeface="Fira Sans"/>
              </a:rPr>
              <a:t>rely on</a:t>
            </a:r>
            <a:r>
              <a:rPr lang="en" sz="1800">
                <a:latin typeface="Fira Sans"/>
                <a:ea typeface="Fira Sans"/>
                <a:cs typeface="Fira Sans"/>
                <a:sym typeface="Fira Sans"/>
              </a:rPr>
              <a:t> in your life?</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rPr lang="en" sz="1800">
                <a:latin typeface="Fira Sans"/>
                <a:ea typeface="Fira Sans"/>
                <a:cs typeface="Fira Sans"/>
                <a:sym typeface="Fira Sans"/>
              </a:rPr>
              <a:t>Have you ever </a:t>
            </a:r>
            <a:r>
              <a:rPr lang="en" sz="1800" u="sng">
                <a:latin typeface="Fira Sans"/>
                <a:ea typeface="Fira Sans"/>
                <a:cs typeface="Fira Sans"/>
                <a:sym typeface="Fira Sans"/>
              </a:rPr>
              <a:t>diagnosed</a:t>
            </a:r>
            <a:r>
              <a:rPr lang="en" sz="1800">
                <a:latin typeface="Fira Sans"/>
                <a:ea typeface="Fira Sans"/>
                <a:cs typeface="Fira Sans"/>
                <a:sym typeface="Fira Sans"/>
              </a:rPr>
              <a:t> an illness yourself? </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rPr lang="en" sz="1800">
                <a:latin typeface="Fira Sans"/>
                <a:ea typeface="Fira Sans"/>
                <a:cs typeface="Fira Sans"/>
                <a:sym typeface="Fira Sans"/>
              </a:rPr>
              <a:t>How do you feel about the </a:t>
            </a:r>
            <a:r>
              <a:rPr lang="en" sz="1800" u="sng">
                <a:latin typeface="Fira Sans"/>
                <a:ea typeface="Fira Sans"/>
                <a:cs typeface="Fira Sans"/>
                <a:sym typeface="Fira Sans"/>
              </a:rPr>
              <a:t>advent</a:t>
            </a:r>
            <a:r>
              <a:rPr lang="en" sz="1800">
                <a:latin typeface="Fira Sans"/>
                <a:ea typeface="Fira Sans"/>
                <a:cs typeface="Fira Sans"/>
                <a:sym typeface="Fira Sans"/>
              </a:rPr>
              <a:t> of AI?</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rPr lang="en" sz="1800">
                <a:latin typeface="Fira Sans"/>
                <a:ea typeface="Fira Sans"/>
                <a:cs typeface="Fira Sans"/>
                <a:sym typeface="Fira Sans"/>
              </a:rPr>
              <a:t>What exciting new products have been </a:t>
            </a:r>
            <a:r>
              <a:rPr lang="en" sz="1800" u="sng">
                <a:latin typeface="Fira Sans"/>
                <a:ea typeface="Fira Sans"/>
                <a:cs typeface="Fira Sans"/>
                <a:sym typeface="Fira Sans"/>
              </a:rPr>
              <a:t>unveiled</a:t>
            </a:r>
            <a:r>
              <a:rPr lang="en" sz="1800">
                <a:latin typeface="Fira Sans"/>
                <a:ea typeface="Fira Sans"/>
                <a:cs typeface="Fira Sans"/>
                <a:sym typeface="Fira Sans"/>
              </a:rPr>
              <a:t> recently?</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rPr lang="en" sz="1800">
                <a:latin typeface="Fira Sans"/>
                <a:ea typeface="Fira Sans"/>
                <a:cs typeface="Fira Sans"/>
                <a:sym typeface="Fira Sans"/>
              </a:rPr>
              <a:t>Would</a:t>
            </a:r>
            <a:r>
              <a:rPr lang="en" sz="1800">
                <a:latin typeface="Fira Sans"/>
                <a:ea typeface="Fira Sans"/>
                <a:cs typeface="Fira Sans"/>
                <a:sym typeface="Fira Sans"/>
              </a:rPr>
              <a:t> you like to be a </a:t>
            </a:r>
            <a:r>
              <a:rPr lang="en" sz="1800" u="sng">
                <a:latin typeface="Fira Sans"/>
                <a:ea typeface="Fira Sans"/>
                <a:cs typeface="Fira Sans"/>
                <a:sym typeface="Fira Sans"/>
              </a:rPr>
              <a:t>surgeon</a:t>
            </a:r>
            <a:r>
              <a:rPr lang="en" sz="1800">
                <a:latin typeface="Fira Sans"/>
                <a:ea typeface="Fira Sans"/>
                <a:cs typeface="Fira Sans"/>
                <a:sym typeface="Fira Sans"/>
              </a:rPr>
              <a:t>? Why or why not?”</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rPr lang="en" sz="1800">
                <a:latin typeface="Fira Sans"/>
                <a:ea typeface="Fira Sans"/>
                <a:cs typeface="Fira Sans"/>
                <a:sym typeface="Fira Sans"/>
              </a:rPr>
              <a:t>Have you ever had a medical </a:t>
            </a:r>
            <a:r>
              <a:rPr lang="en" sz="1800" u="sng">
                <a:latin typeface="Fira Sans"/>
                <a:ea typeface="Fira Sans"/>
                <a:cs typeface="Fira Sans"/>
                <a:sym typeface="Fira Sans"/>
              </a:rPr>
              <a:t>complaint</a:t>
            </a:r>
            <a:r>
              <a:rPr lang="en" sz="1800">
                <a:latin typeface="Fira Sans"/>
                <a:ea typeface="Fira Sans"/>
                <a:cs typeface="Fira Sans"/>
                <a:sym typeface="Fira Sans"/>
              </a:rPr>
              <a:t>? How did you handle it? </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rPr lang="en" sz="1800">
                <a:latin typeface="Fira Sans"/>
                <a:ea typeface="Fira Sans"/>
                <a:cs typeface="Fira Sans"/>
                <a:sym typeface="Fira Sans"/>
              </a:rPr>
              <a:t>What things are </a:t>
            </a:r>
            <a:r>
              <a:rPr lang="en" sz="1800" u="sng">
                <a:latin typeface="Fira Sans"/>
                <a:ea typeface="Fira Sans"/>
                <a:cs typeface="Fira Sans"/>
                <a:sym typeface="Fira Sans"/>
              </a:rPr>
              <a:t>critical</a:t>
            </a:r>
            <a:r>
              <a:rPr lang="en" sz="1800">
                <a:latin typeface="Fira Sans"/>
                <a:ea typeface="Fira Sans"/>
                <a:cs typeface="Fira Sans"/>
                <a:sym typeface="Fira Sans"/>
              </a:rPr>
              <a:t> to your health/happiness?</a:t>
            </a:r>
            <a:endParaRPr sz="1800">
              <a:latin typeface="Fira Sans"/>
              <a:ea typeface="Fira Sans"/>
              <a:cs typeface="Fira Sans"/>
              <a:sym typeface="Fira Sans"/>
            </a:endParaRPr>
          </a:p>
          <a:p>
            <a:pPr indent="0" lvl="0" marL="0" rtl="0" algn="l">
              <a:spcBef>
                <a:spcPts val="0"/>
              </a:spcBef>
              <a:spcAft>
                <a:spcPts val="0"/>
              </a:spcAft>
              <a:buNone/>
            </a:pPr>
            <a:r>
              <a:t/>
            </a:r>
            <a:endParaRPr sz="1800">
              <a:latin typeface="Fira Sans"/>
              <a:ea typeface="Fira Sans"/>
              <a:cs typeface="Fira Sans"/>
              <a:sym typeface="Fir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nvSpPr>
        <p:spPr>
          <a:xfrm>
            <a:off x="1025050" y="810125"/>
            <a:ext cx="73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6" name="Google Shape;156;p19"/>
          <p:cNvSpPr txBox="1"/>
          <p:nvPr/>
        </p:nvSpPr>
        <p:spPr>
          <a:xfrm>
            <a:off x="1739175" y="386175"/>
            <a:ext cx="6555300" cy="159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900">
                <a:solidFill>
                  <a:srgbClr val="708EC0"/>
                </a:solidFill>
                <a:latin typeface="Big Shoulders Text"/>
                <a:ea typeface="Big Shoulders Text"/>
                <a:cs typeface="Big Shoulders Text"/>
                <a:sym typeface="Big Shoulders Text"/>
              </a:rPr>
              <a:t>     Feedback Session</a:t>
            </a:r>
            <a:endParaRPr sz="5900">
              <a:solidFill>
                <a:srgbClr val="708EC0"/>
              </a:solidFill>
              <a:latin typeface="Big Shoulders Text"/>
              <a:ea typeface="Big Shoulders Text"/>
              <a:cs typeface="Big Shoulders Text"/>
              <a:sym typeface="Big Shoulders Text"/>
            </a:endParaRPr>
          </a:p>
        </p:txBody>
      </p:sp>
      <p:sp>
        <p:nvSpPr>
          <p:cNvPr id="157" name="Google Shape;157;p19"/>
          <p:cNvSpPr txBox="1"/>
          <p:nvPr/>
        </p:nvSpPr>
        <p:spPr>
          <a:xfrm>
            <a:off x="2620875" y="1727600"/>
            <a:ext cx="5673600" cy="2308800"/>
          </a:xfrm>
          <a:prstGeom prst="rect">
            <a:avLst/>
          </a:prstGeom>
          <a:noFill/>
          <a:ln>
            <a:noFill/>
          </a:ln>
        </p:spPr>
        <p:txBody>
          <a:bodyPr anchorCtr="0" anchor="t" bIns="91425" lIns="91425" spcFirstLastPara="1" rIns="91425" wrap="square" tIns="91425">
            <a:spAutoFit/>
          </a:bodyPr>
          <a:lstStyle/>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Pronunciation</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Grammar</a:t>
            </a:r>
            <a:endParaRPr sz="4600">
              <a:solidFill>
                <a:srgbClr val="708EC0"/>
              </a:solidFill>
              <a:latin typeface="Big Shoulders Text"/>
              <a:ea typeface="Big Shoulders Text"/>
              <a:cs typeface="Big Shoulders Text"/>
              <a:sym typeface="Big Shoulders Text"/>
            </a:endParaRPr>
          </a:p>
          <a:p>
            <a:pPr indent="-520700" lvl="0" marL="457200" rtl="0" algn="l">
              <a:spcBef>
                <a:spcPts val="0"/>
              </a:spcBef>
              <a:spcAft>
                <a:spcPts val="0"/>
              </a:spcAft>
              <a:buClr>
                <a:srgbClr val="708EC0"/>
              </a:buClr>
              <a:buSzPts val="4600"/>
              <a:buFont typeface="Big Shoulders Text"/>
              <a:buChar char="●"/>
            </a:pPr>
            <a:r>
              <a:rPr lang="en" sz="4600">
                <a:solidFill>
                  <a:srgbClr val="708EC0"/>
                </a:solidFill>
                <a:latin typeface="Big Shoulders Text"/>
                <a:ea typeface="Big Shoulders Text"/>
                <a:cs typeface="Big Shoulders Text"/>
                <a:sym typeface="Big Shoulders Text"/>
              </a:rPr>
              <a:t>Vocabulary</a:t>
            </a:r>
            <a:endParaRPr sz="4600">
              <a:solidFill>
                <a:srgbClr val="708EC0"/>
              </a:solidFill>
              <a:latin typeface="Big Shoulders Text"/>
              <a:ea typeface="Big Shoulders Text"/>
              <a:cs typeface="Big Shoulders Text"/>
              <a:sym typeface="Big Shoulders Tex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nvSpPr>
        <p:spPr>
          <a:xfrm>
            <a:off x="439975" y="714050"/>
            <a:ext cx="8217300" cy="1139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2100">
              <a:solidFill>
                <a:srgbClr val="222222"/>
              </a:solidFill>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t/>
            </a:r>
            <a:endParaRPr sz="1900">
              <a:solidFill>
                <a:schemeClr val="dk1"/>
              </a:solidFill>
              <a:latin typeface="Fira Sans"/>
              <a:ea typeface="Fira Sans"/>
              <a:cs typeface="Fira Sans"/>
              <a:sym typeface="Fira Sans"/>
            </a:endParaRPr>
          </a:p>
          <a:p>
            <a:pPr indent="0" lvl="0" marL="457200" rtl="0" algn="l">
              <a:spcBef>
                <a:spcPts val="0"/>
              </a:spcBef>
              <a:spcAft>
                <a:spcPts val="0"/>
              </a:spcAft>
              <a:buNone/>
            </a:pPr>
            <a:r>
              <a:t/>
            </a:r>
            <a:endParaRPr sz="2200">
              <a:latin typeface="Fira Sans"/>
              <a:ea typeface="Fira Sans"/>
              <a:cs typeface="Fira Sans"/>
              <a:sym typeface="Fira Sans"/>
            </a:endParaRPr>
          </a:p>
        </p:txBody>
      </p:sp>
      <p:pic>
        <p:nvPicPr>
          <p:cNvPr id="163" name="Google Shape;163;p20" title="This-chatgpt-4-medical-diagnoses-f (1).mp3">
            <a:hlinkClick r:id="rId3"/>
          </p:cNvPr>
          <p:cNvPicPr preferRelativeResize="0"/>
          <p:nvPr/>
        </p:nvPicPr>
        <p:blipFill>
          <a:blip r:embed="rId4">
            <a:alphaModFix/>
          </a:blip>
          <a:stretch>
            <a:fillRect/>
          </a:stretch>
        </p:blipFill>
        <p:spPr>
          <a:xfrm>
            <a:off x="741125" y="3517625"/>
            <a:ext cx="1510125" cy="1224700"/>
          </a:xfrm>
          <a:prstGeom prst="rect">
            <a:avLst/>
          </a:prstGeom>
          <a:noFill/>
          <a:ln>
            <a:noFill/>
          </a:ln>
        </p:spPr>
      </p:pic>
      <p:sp>
        <p:nvSpPr>
          <p:cNvPr id="164" name="Google Shape;164;p20"/>
          <p:cNvSpPr txBox="1"/>
          <p:nvPr/>
        </p:nvSpPr>
        <p:spPr>
          <a:xfrm>
            <a:off x="3186725" y="1061125"/>
            <a:ext cx="57444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22222"/>
                </a:solidFill>
                <a:highlight>
                  <a:srgbClr val="FFFFFF"/>
                </a:highlight>
                <a:latin typeface="Fira Sans"/>
                <a:ea typeface="Fira Sans"/>
                <a:cs typeface="Fira Sans"/>
                <a:sym typeface="Fira Sans"/>
              </a:rPr>
              <a:t>For the past few (1) _____________________, many of us have relied on "Doctor Google" to self-diagnose aches, pains and (2) _____________________. The advent of AI has brought a much more powerful (3) _____________________ to assist with medical diagnoses - ChatGPT-4. This is the next-generation version of the chatbot ChatGPT, which was (4) _____________________ only four months ago. Doctors believe the new AI will revolutionize their work and improve the lives of their patients. Three (5) _____________________ intelligence experts have written an e-book (6) _____________________: "The AI Revolution in Medicine". In it, they say ChatGPT-4 will provide surgeons with critical, life-saving (7) _____________________ and information in real time. The authors say: "We need to start understanding and discussing AI's (8) _____________________."</a:t>
            </a:r>
            <a:endParaRPr sz="1900">
              <a:latin typeface="Fira Sans"/>
              <a:ea typeface="Fira Sans"/>
              <a:cs typeface="Fira Sans"/>
              <a:sym typeface="Fira Sans"/>
            </a:endParaRPr>
          </a:p>
        </p:txBody>
      </p:sp>
      <p:sp>
        <p:nvSpPr>
          <p:cNvPr id="165" name="Google Shape;165;p20"/>
          <p:cNvSpPr txBox="1"/>
          <p:nvPr/>
        </p:nvSpPr>
        <p:spPr>
          <a:xfrm>
            <a:off x="526400" y="1144200"/>
            <a:ext cx="1802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complaints</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potential</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decades</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titled</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unveiled</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advice</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i="1" lang="en" sz="1600">
                <a:solidFill>
                  <a:srgbClr val="222222"/>
                </a:solidFill>
                <a:highlight>
                  <a:srgbClr val="FFFFFF"/>
                </a:highlight>
                <a:latin typeface="Fira Sans"/>
                <a:ea typeface="Fira Sans"/>
                <a:cs typeface="Fira Sans"/>
                <a:sym typeface="Fira Sans"/>
              </a:rPr>
              <a:t>artificial</a:t>
            </a:r>
            <a:endParaRPr i="1" sz="1600">
              <a:solidFill>
                <a:srgbClr val="222222"/>
              </a:solidFill>
              <a:highlight>
                <a:srgbClr val="FFFFFF"/>
              </a:highlight>
              <a:latin typeface="Fira Sans"/>
              <a:ea typeface="Fira Sans"/>
              <a:cs typeface="Fira Sans"/>
              <a:sym typeface="Fira Sans"/>
            </a:endParaRPr>
          </a:p>
          <a:p>
            <a:pPr indent="0" lvl="0" marL="0" rtl="0" algn="l">
              <a:spcBef>
                <a:spcPts val="0"/>
              </a:spcBef>
              <a:spcAft>
                <a:spcPts val="0"/>
              </a:spcAft>
              <a:buNone/>
            </a:pPr>
            <a:r>
              <a:rPr i="1" lang="en" sz="1600">
                <a:solidFill>
                  <a:srgbClr val="222222"/>
                </a:solidFill>
                <a:highlight>
                  <a:srgbClr val="FFFFFF"/>
                </a:highlight>
                <a:latin typeface="Fira Sans"/>
                <a:ea typeface="Fira Sans"/>
                <a:cs typeface="Fira Sans"/>
                <a:sym typeface="Fira Sans"/>
              </a:rPr>
              <a:t>tool</a:t>
            </a:r>
            <a:endParaRPr sz="1900">
              <a:latin typeface="Fira Sans"/>
              <a:ea typeface="Fira Sans"/>
              <a:cs typeface="Fira Sans"/>
              <a:sym typeface="Fira Sans"/>
            </a:endParaRPr>
          </a:p>
        </p:txBody>
      </p:sp>
      <p:sp>
        <p:nvSpPr>
          <p:cNvPr id="166" name="Google Shape;166;p20"/>
          <p:cNvSpPr txBox="1"/>
          <p:nvPr/>
        </p:nvSpPr>
        <p:spPr>
          <a:xfrm>
            <a:off x="526400" y="260725"/>
            <a:ext cx="567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22222"/>
                </a:solidFill>
                <a:highlight>
                  <a:srgbClr val="FFFFFF"/>
                </a:highlight>
                <a:latin typeface="Fira Sans"/>
                <a:ea typeface="Fira Sans"/>
                <a:cs typeface="Fira Sans"/>
                <a:sym typeface="Fira Sans"/>
              </a:rPr>
              <a:t>Decide with a partner where these words go in the spaces in the paragraph. Listen to check your answers.</a:t>
            </a:r>
            <a:endParaRPr b="1">
              <a:solidFill>
                <a:srgbClr val="222222"/>
              </a:solidFill>
              <a:highlight>
                <a:srgbClr val="FFFFFF"/>
              </a:highlight>
              <a:latin typeface="Fira Sans"/>
              <a:ea typeface="Fira Sans"/>
              <a:cs typeface="Fira Sans"/>
              <a:sym typeface="Fira Sans"/>
            </a:endParaRPr>
          </a:p>
        </p:txBody>
      </p:sp>
      <p:sp>
        <p:nvSpPr>
          <p:cNvPr id="167" name="Google Shape;167;p20"/>
          <p:cNvSpPr/>
          <p:nvPr/>
        </p:nvSpPr>
        <p:spPr>
          <a:xfrm>
            <a:off x="7087475" y="302625"/>
            <a:ext cx="1187650" cy="692078"/>
          </a:xfrm>
          <a:custGeom>
            <a:rect b="b" l="l" r="r" t="t"/>
            <a:pathLst>
              <a:path extrusionOk="0" h="5474" w="5315">
                <a:moveTo>
                  <a:pt x="619" y="1254"/>
                </a:moveTo>
                <a:lnTo>
                  <a:pt x="4695" y="1254"/>
                </a:lnTo>
                <a:cubicBezTo>
                  <a:pt x="5041" y="1254"/>
                  <a:pt x="5314" y="1556"/>
                  <a:pt x="5314" y="1945"/>
                </a:cubicBezTo>
                <a:lnTo>
                  <a:pt x="5314" y="4782"/>
                </a:lnTo>
                <a:cubicBezTo>
                  <a:pt x="5314" y="5157"/>
                  <a:pt x="5041" y="5473"/>
                  <a:pt x="4695" y="5473"/>
                </a:cubicBezTo>
                <a:lnTo>
                  <a:pt x="619" y="5473"/>
                </a:lnTo>
                <a:cubicBezTo>
                  <a:pt x="274" y="5473"/>
                  <a:pt x="0" y="5157"/>
                  <a:pt x="0" y="4782"/>
                </a:cubicBezTo>
                <a:lnTo>
                  <a:pt x="0" y="1945"/>
                </a:lnTo>
                <a:cubicBezTo>
                  <a:pt x="0" y="1556"/>
                  <a:pt x="274" y="1254"/>
                  <a:pt x="619" y="1254"/>
                </a:cubicBezTo>
                <a:close/>
                <a:moveTo>
                  <a:pt x="2362" y="2334"/>
                </a:moveTo>
                <a:cubicBezTo>
                  <a:pt x="2333" y="2334"/>
                  <a:pt x="2304" y="2363"/>
                  <a:pt x="2304" y="2406"/>
                </a:cubicBezTo>
                <a:lnTo>
                  <a:pt x="2304" y="2939"/>
                </a:lnTo>
                <a:lnTo>
                  <a:pt x="1815" y="2939"/>
                </a:lnTo>
                <a:cubicBezTo>
                  <a:pt x="1771" y="2939"/>
                  <a:pt x="1743" y="2968"/>
                  <a:pt x="1743" y="2996"/>
                </a:cubicBezTo>
                <a:lnTo>
                  <a:pt x="1743" y="3644"/>
                </a:lnTo>
                <a:cubicBezTo>
                  <a:pt x="1743" y="3673"/>
                  <a:pt x="1771" y="3702"/>
                  <a:pt x="1815" y="3702"/>
                </a:cubicBezTo>
                <a:lnTo>
                  <a:pt x="2304" y="3702"/>
                </a:lnTo>
                <a:lnTo>
                  <a:pt x="2304" y="4235"/>
                </a:lnTo>
                <a:cubicBezTo>
                  <a:pt x="2304" y="4278"/>
                  <a:pt x="2333" y="4307"/>
                  <a:pt x="2362" y="4307"/>
                </a:cubicBezTo>
                <a:lnTo>
                  <a:pt x="2952" y="4307"/>
                </a:lnTo>
                <a:cubicBezTo>
                  <a:pt x="2981" y="4307"/>
                  <a:pt x="3010" y="4278"/>
                  <a:pt x="3010" y="4235"/>
                </a:cubicBezTo>
                <a:lnTo>
                  <a:pt x="3010" y="3702"/>
                </a:lnTo>
                <a:lnTo>
                  <a:pt x="3500" y="3702"/>
                </a:lnTo>
                <a:cubicBezTo>
                  <a:pt x="3529" y="3702"/>
                  <a:pt x="3557" y="3673"/>
                  <a:pt x="3557" y="3644"/>
                </a:cubicBezTo>
                <a:lnTo>
                  <a:pt x="3557" y="2996"/>
                </a:lnTo>
                <a:cubicBezTo>
                  <a:pt x="3557" y="2968"/>
                  <a:pt x="3529" y="2939"/>
                  <a:pt x="3500" y="2939"/>
                </a:cubicBezTo>
                <a:lnTo>
                  <a:pt x="3010" y="2939"/>
                </a:lnTo>
                <a:lnTo>
                  <a:pt x="3010" y="2406"/>
                </a:lnTo>
                <a:cubicBezTo>
                  <a:pt x="3010" y="2363"/>
                  <a:pt x="2981" y="2334"/>
                  <a:pt x="2952" y="2334"/>
                </a:cubicBezTo>
                <a:close/>
                <a:moveTo>
                  <a:pt x="4018" y="922"/>
                </a:moveTo>
                <a:lnTo>
                  <a:pt x="4018" y="663"/>
                </a:lnTo>
                <a:cubicBezTo>
                  <a:pt x="4018" y="303"/>
                  <a:pt x="3745" y="1"/>
                  <a:pt x="3413" y="1"/>
                </a:cubicBezTo>
                <a:lnTo>
                  <a:pt x="1901" y="1"/>
                </a:lnTo>
                <a:cubicBezTo>
                  <a:pt x="1570" y="1"/>
                  <a:pt x="1296" y="303"/>
                  <a:pt x="1296" y="663"/>
                </a:cubicBezTo>
                <a:lnTo>
                  <a:pt x="1296" y="922"/>
                </a:lnTo>
                <a:lnTo>
                  <a:pt x="1800" y="922"/>
                </a:lnTo>
                <a:lnTo>
                  <a:pt x="1800" y="678"/>
                </a:lnTo>
                <a:lnTo>
                  <a:pt x="1800" y="663"/>
                </a:lnTo>
                <a:cubicBezTo>
                  <a:pt x="1800" y="591"/>
                  <a:pt x="1843" y="534"/>
                  <a:pt x="1901" y="534"/>
                </a:cubicBezTo>
                <a:lnTo>
                  <a:pt x="3413" y="534"/>
                </a:lnTo>
                <a:cubicBezTo>
                  <a:pt x="3471" y="534"/>
                  <a:pt x="3514" y="591"/>
                  <a:pt x="3514" y="663"/>
                </a:cubicBezTo>
                <a:lnTo>
                  <a:pt x="3514" y="678"/>
                </a:lnTo>
                <a:lnTo>
                  <a:pt x="3514" y="92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nvSpPr>
        <p:spPr>
          <a:xfrm>
            <a:off x="439975" y="305000"/>
            <a:ext cx="8217300" cy="1831800"/>
          </a:xfrm>
          <a:prstGeom prst="rect">
            <a:avLst/>
          </a:prstGeom>
          <a:solidFill>
            <a:schemeClr val="lt1"/>
          </a:solidFill>
          <a:ln>
            <a:noFill/>
          </a:ln>
        </p:spPr>
        <p:txBody>
          <a:bodyPr anchorCtr="0" anchor="t" bIns="91425" lIns="91425" spcFirstLastPara="1" rIns="91425" wrap="square" tIns="91425">
            <a:spAutoFit/>
          </a:bodyPr>
          <a:lstStyle/>
          <a:p>
            <a:pPr indent="0" lvl="0" marL="571500" rtl="0" algn="l">
              <a:spcBef>
                <a:spcPts val="0"/>
              </a:spcBef>
              <a:spcAft>
                <a:spcPts val="0"/>
              </a:spcAft>
              <a:buNone/>
            </a:pPr>
            <a:r>
              <a:rPr lang="en" sz="2200">
                <a:solidFill>
                  <a:schemeClr val="dk1"/>
                </a:solidFill>
                <a:latin typeface="Fira Sans"/>
                <a:ea typeface="Fira Sans"/>
                <a:cs typeface="Fira Sans"/>
                <a:sym typeface="Fira Sans"/>
              </a:rPr>
              <a:t> </a:t>
            </a:r>
            <a:r>
              <a:rPr lang="en" sz="1700">
                <a:solidFill>
                  <a:schemeClr val="dk1"/>
                </a:solidFill>
                <a:latin typeface="Fira Sans"/>
                <a:ea typeface="Fira Sans"/>
                <a:cs typeface="Fira Sans"/>
                <a:sym typeface="Fira Sans"/>
              </a:rPr>
              <a:t>Listen to your teacher and practice the pronunciation.       </a:t>
            </a:r>
            <a:endParaRPr sz="1700">
              <a:solidFill>
                <a:schemeClr val="dk1"/>
              </a:solidFill>
              <a:latin typeface="Fira Sans"/>
              <a:ea typeface="Fira Sans"/>
              <a:cs typeface="Fira Sans"/>
              <a:sym typeface="Fira Sans"/>
            </a:endParaRPr>
          </a:p>
          <a:p>
            <a:pPr indent="0" lvl="0" marL="571500" rtl="0" algn="l">
              <a:spcBef>
                <a:spcPts val="0"/>
              </a:spcBef>
              <a:spcAft>
                <a:spcPts val="0"/>
              </a:spcAft>
              <a:buNone/>
            </a:pPr>
            <a:r>
              <a:t/>
            </a:r>
            <a:endParaRPr sz="1700">
              <a:solidFill>
                <a:schemeClr val="dk1"/>
              </a:solidFill>
              <a:latin typeface="Fira Sans"/>
              <a:ea typeface="Fira Sans"/>
              <a:cs typeface="Fira Sans"/>
              <a:sym typeface="Fira Sans"/>
            </a:endParaRPr>
          </a:p>
          <a:p>
            <a:pPr indent="0" lvl="0" marL="571500" rtl="0" algn="l">
              <a:spcBef>
                <a:spcPts val="0"/>
              </a:spcBef>
              <a:spcAft>
                <a:spcPts val="0"/>
              </a:spcAft>
              <a:buNone/>
            </a:pPr>
            <a:r>
              <a:rPr lang="en" sz="1700">
                <a:solidFill>
                  <a:schemeClr val="dk1"/>
                </a:solidFill>
                <a:latin typeface="Fira Sans"/>
                <a:ea typeface="Fira Sans"/>
                <a:cs typeface="Fira Sans"/>
                <a:sym typeface="Fira Sans"/>
              </a:rPr>
              <a:t>  Which words are </a:t>
            </a:r>
            <a:r>
              <a:rPr b="1" lang="en" sz="1700">
                <a:solidFill>
                  <a:schemeClr val="dk1"/>
                </a:solidFill>
                <a:latin typeface="Fira Sans"/>
                <a:ea typeface="Fira Sans"/>
                <a:cs typeface="Fira Sans"/>
                <a:sym typeface="Fira Sans"/>
              </a:rPr>
              <a:t>emphasised </a:t>
            </a:r>
            <a:r>
              <a:rPr lang="en" sz="1700">
                <a:solidFill>
                  <a:schemeClr val="dk1"/>
                </a:solidFill>
                <a:latin typeface="Fira Sans"/>
                <a:ea typeface="Fira Sans"/>
                <a:cs typeface="Fira Sans"/>
                <a:sym typeface="Fira Sans"/>
              </a:rPr>
              <a:t>(said more strongly)? </a:t>
            </a:r>
            <a:endParaRPr sz="1700">
              <a:solidFill>
                <a:schemeClr val="dk1"/>
              </a:solidFill>
              <a:latin typeface="Fira Sans"/>
              <a:ea typeface="Fira Sans"/>
              <a:cs typeface="Fira Sans"/>
              <a:sym typeface="Fira Sans"/>
            </a:endParaRPr>
          </a:p>
          <a:p>
            <a:pPr indent="0" lvl="0" marL="571500" rtl="0" algn="l">
              <a:spcBef>
                <a:spcPts val="0"/>
              </a:spcBef>
              <a:spcAft>
                <a:spcPts val="0"/>
              </a:spcAft>
              <a:buNone/>
            </a:pPr>
            <a:r>
              <a:t/>
            </a:r>
            <a:endParaRPr sz="1700">
              <a:solidFill>
                <a:schemeClr val="dk1"/>
              </a:solidFill>
              <a:latin typeface="Fira Sans"/>
              <a:ea typeface="Fira Sans"/>
              <a:cs typeface="Fira Sans"/>
              <a:sym typeface="Fira Sans"/>
            </a:endParaRPr>
          </a:p>
          <a:p>
            <a:pPr indent="0" lvl="0" marL="457200" rtl="0" algn="l">
              <a:spcBef>
                <a:spcPts val="0"/>
              </a:spcBef>
              <a:spcAft>
                <a:spcPts val="0"/>
              </a:spcAft>
              <a:buNone/>
            </a:pPr>
            <a:r>
              <a:rPr lang="en" sz="1700">
                <a:solidFill>
                  <a:schemeClr val="dk1"/>
                </a:solidFill>
                <a:latin typeface="Fira Sans"/>
                <a:ea typeface="Fira Sans"/>
                <a:cs typeface="Fira Sans"/>
                <a:sym typeface="Fira Sans"/>
              </a:rPr>
              <a:t>    Try to copy how your teacher reads the text then read it to</a:t>
            </a:r>
            <a:endParaRPr sz="1700">
              <a:solidFill>
                <a:schemeClr val="dk1"/>
              </a:solidFill>
              <a:latin typeface="Fira Sans"/>
              <a:ea typeface="Fira Sans"/>
              <a:cs typeface="Fira Sans"/>
              <a:sym typeface="Fira Sans"/>
            </a:endParaRPr>
          </a:p>
          <a:p>
            <a:pPr indent="0" lvl="0" marL="457200" rtl="0" algn="l">
              <a:spcBef>
                <a:spcPts val="0"/>
              </a:spcBef>
              <a:spcAft>
                <a:spcPts val="0"/>
              </a:spcAft>
              <a:buNone/>
            </a:pPr>
            <a:r>
              <a:rPr lang="en" sz="1700">
                <a:solidFill>
                  <a:schemeClr val="dk1"/>
                </a:solidFill>
                <a:latin typeface="Fira Sans"/>
                <a:ea typeface="Fira Sans"/>
                <a:cs typeface="Fira Sans"/>
                <a:sym typeface="Fira Sans"/>
              </a:rPr>
              <a:t>    your partner.</a:t>
            </a:r>
            <a:endParaRPr sz="1700">
              <a:latin typeface="Fira Sans"/>
              <a:ea typeface="Fira Sans"/>
              <a:cs typeface="Fira Sans"/>
              <a:sym typeface="Fira Sans"/>
            </a:endParaRPr>
          </a:p>
        </p:txBody>
      </p:sp>
      <p:grpSp>
        <p:nvGrpSpPr>
          <p:cNvPr id="173" name="Google Shape;173;p21"/>
          <p:cNvGrpSpPr/>
          <p:nvPr/>
        </p:nvGrpSpPr>
        <p:grpSpPr>
          <a:xfrm>
            <a:off x="574425" y="620487"/>
            <a:ext cx="402767" cy="377336"/>
            <a:chOff x="9705600" y="2844325"/>
            <a:chExt cx="402767" cy="377336"/>
          </a:xfrm>
        </p:grpSpPr>
        <p:sp>
          <p:nvSpPr>
            <p:cNvPr id="174" name="Google Shape;174;p21"/>
            <p:cNvSpPr/>
            <p:nvPr/>
          </p:nvSpPr>
          <p:spPr>
            <a:xfrm>
              <a:off x="9705600" y="2844325"/>
              <a:ext cx="402767" cy="254326"/>
            </a:xfrm>
            <a:custGeom>
              <a:rect b="b" l="l" r="r" t="t"/>
              <a:pathLst>
                <a:path extrusionOk="0" h="7530" w="11925">
                  <a:moveTo>
                    <a:pt x="3520" y="0"/>
                  </a:moveTo>
                  <a:cubicBezTo>
                    <a:pt x="1628" y="0"/>
                    <a:pt x="0" y="1689"/>
                    <a:pt x="81" y="3765"/>
                  </a:cubicBezTo>
                  <a:cubicBezTo>
                    <a:pt x="122" y="4416"/>
                    <a:pt x="265" y="5067"/>
                    <a:pt x="549" y="5657"/>
                  </a:cubicBezTo>
                  <a:lnTo>
                    <a:pt x="2829" y="5657"/>
                  </a:lnTo>
                  <a:lnTo>
                    <a:pt x="4172" y="3297"/>
                  </a:lnTo>
                  <a:lnTo>
                    <a:pt x="5799" y="7529"/>
                  </a:lnTo>
                  <a:lnTo>
                    <a:pt x="7427" y="1058"/>
                  </a:lnTo>
                  <a:lnTo>
                    <a:pt x="8852" y="5799"/>
                  </a:lnTo>
                  <a:lnTo>
                    <a:pt x="11456" y="5799"/>
                  </a:lnTo>
                  <a:cubicBezTo>
                    <a:pt x="11741" y="5169"/>
                    <a:pt x="11904" y="4477"/>
                    <a:pt x="11924" y="3765"/>
                  </a:cubicBezTo>
                  <a:cubicBezTo>
                    <a:pt x="11924" y="1689"/>
                    <a:pt x="10398" y="0"/>
                    <a:pt x="8485" y="0"/>
                  </a:cubicBezTo>
                  <a:cubicBezTo>
                    <a:pt x="7529" y="0"/>
                    <a:pt x="6613" y="448"/>
                    <a:pt x="6003" y="1180"/>
                  </a:cubicBezTo>
                  <a:cubicBezTo>
                    <a:pt x="5372" y="448"/>
                    <a:pt x="4477" y="0"/>
                    <a:pt x="3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a:off x="9732384" y="2943963"/>
              <a:ext cx="351935" cy="277698"/>
            </a:xfrm>
            <a:custGeom>
              <a:rect b="b" l="l" r="r" t="t"/>
              <a:pathLst>
                <a:path extrusionOk="0" h="8222" w="10420">
                  <a:moveTo>
                    <a:pt x="6675" y="1"/>
                  </a:moveTo>
                  <a:lnTo>
                    <a:pt x="5108" y="6248"/>
                  </a:lnTo>
                  <a:lnTo>
                    <a:pt x="3297" y="1527"/>
                  </a:lnTo>
                  <a:lnTo>
                    <a:pt x="2320" y="3195"/>
                  </a:lnTo>
                  <a:lnTo>
                    <a:pt x="1" y="3195"/>
                  </a:lnTo>
                  <a:cubicBezTo>
                    <a:pt x="1588" y="6085"/>
                    <a:pt x="5210" y="8221"/>
                    <a:pt x="5210" y="8221"/>
                  </a:cubicBezTo>
                  <a:cubicBezTo>
                    <a:pt x="5210" y="8221"/>
                    <a:pt x="8852" y="6227"/>
                    <a:pt x="10419" y="3358"/>
                  </a:cubicBezTo>
                  <a:lnTo>
                    <a:pt x="7692" y="3358"/>
                  </a:lnTo>
                  <a:lnTo>
                    <a:pt x="66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nvSpPr>
        <p:spPr>
          <a:xfrm>
            <a:off x="767250" y="2089475"/>
            <a:ext cx="7823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22222"/>
                </a:solidFill>
                <a:latin typeface="Fira Sans"/>
                <a:ea typeface="Fira Sans"/>
                <a:cs typeface="Fira Sans"/>
                <a:sym typeface="Fira Sans"/>
              </a:rPr>
              <a:t>For the past few decades, many of us have relied on "Doctor Google" to self-diagnose aches, pains and complaints. The advent of AI has brought a much more powerful tool to assist with medical diagnoses – ChatGPT-4. This is the next-generation version of the chatbot ChatGPT, which was unveiled only four months ago. Doctors believe the new AI will revolutionise their work and improve the lives of their patients. Three artificial intelligence experts have written an e-book titled: "The AI Revolution in Medicine". In it, they say ChatGPT-4 will provide surgeons with critical, life-saving advice and information in real time. The authors say: "We need to start understanding and discussing AI's potential.</a:t>
            </a:r>
            <a:endParaRPr sz="2100">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Healthcare Infographics by Slidesgo">
  <a:themeElements>
    <a:clrScheme name="Simple Light">
      <a:dk1>
        <a:srgbClr val="000000"/>
      </a:dk1>
      <a:lt1>
        <a:srgbClr val="FFFFFF"/>
      </a:lt1>
      <a:dk2>
        <a:srgbClr val="1DABA8"/>
      </a:dk2>
      <a:lt2>
        <a:srgbClr val="5FCAAB"/>
      </a:lt2>
      <a:accent1>
        <a:srgbClr val="008F74"/>
      </a:accent1>
      <a:accent2>
        <a:srgbClr val="0F5980"/>
      </a:accent2>
      <a:accent3>
        <a:srgbClr val="1C7B83"/>
      </a:accent3>
      <a:accent4>
        <a:srgbClr val="115358"/>
      </a:accent4>
      <a:accent5>
        <a:srgbClr val="138C8A"/>
      </a:accent5>
      <a:accent6>
        <a:srgbClr val="1B8FAA"/>
      </a:accent6>
      <a:hlink>
        <a:srgbClr val="006D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